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93455" r:id="rId4"/>
  </p:sldMasterIdLst>
  <p:notesMasterIdLst>
    <p:notesMasterId r:id="rId48"/>
  </p:notesMasterIdLst>
  <p:handoutMasterIdLst>
    <p:handoutMasterId r:id="rId49"/>
  </p:handoutMasterIdLst>
  <p:sldIdLst>
    <p:sldId id="591" r:id="rId5"/>
    <p:sldId id="2413" r:id="rId6"/>
    <p:sldId id="2414" r:id="rId7"/>
    <p:sldId id="2415" r:id="rId8"/>
    <p:sldId id="2416" r:id="rId9"/>
    <p:sldId id="2417" r:id="rId10"/>
    <p:sldId id="2418" r:id="rId11"/>
    <p:sldId id="2420" r:id="rId12"/>
    <p:sldId id="2393" r:id="rId13"/>
    <p:sldId id="2422" r:id="rId14"/>
    <p:sldId id="2421" r:id="rId15"/>
    <p:sldId id="2423" r:id="rId16"/>
    <p:sldId id="2424" r:id="rId17"/>
    <p:sldId id="2425" r:id="rId18"/>
    <p:sldId id="2426" r:id="rId19"/>
    <p:sldId id="2427" r:id="rId20"/>
    <p:sldId id="2428" r:id="rId21"/>
    <p:sldId id="2395" r:id="rId22"/>
    <p:sldId id="2389" r:id="rId23"/>
    <p:sldId id="2396" r:id="rId24"/>
    <p:sldId id="2398" r:id="rId25"/>
    <p:sldId id="2399" r:id="rId26"/>
    <p:sldId id="2400" r:id="rId27"/>
    <p:sldId id="2437" r:id="rId28"/>
    <p:sldId id="2401" r:id="rId29"/>
    <p:sldId id="2402" r:id="rId30"/>
    <p:sldId id="2403" r:id="rId31"/>
    <p:sldId id="2404" r:id="rId32"/>
    <p:sldId id="2405" r:id="rId33"/>
    <p:sldId id="2429" r:id="rId34"/>
    <p:sldId id="2430" r:id="rId35"/>
    <p:sldId id="2431" r:id="rId36"/>
    <p:sldId id="2411" r:id="rId37"/>
    <p:sldId id="2432" r:id="rId38"/>
    <p:sldId id="264" r:id="rId39"/>
    <p:sldId id="2433" r:id="rId40"/>
    <p:sldId id="2406" r:id="rId41"/>
    <p:sldId id="2434" r:id="rId42"/>
    <p:sldId id="2435" r:id="rId43"/>
    <p:sldId id="2409" r:id="rId44"/>
    <p:sldId id="2436" r:id="rId45"/>
    <p:sldId id="2397" r:id="rId46"/>
    <p:sldId id="603" r:id="rId47"/>
  </p:sldIdLst>
  <p:sldSz cx="10367963" cy="5832475"/>
  <p:notesSz cx="6858000" cy="9144000"/>
  <p:embeddedFontLst>
    <p:embeddedFont>
      <p:font typeface="Code Pro Bold" pitchFamily="2" charset="0"/>
      <p:regular r:id="rId50"/>
      <p:bold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Merriweather" pitchFamily="2" charset="77"/>
      <p:regular r:id="rId60"/>
      <p:bold r:id="rId61"/>
      <p:italic r:id="rId62"/>
      <p:boldItalic r:id="rId63"/>
    </p:embeddedFont>
    <p:embeddedFont>
      <p:font typeface="Roboto Mono" pitchFamily="49" charset="0"/>
      <p:regular r:id="rId64"/>
      <p:bold r:id="rId65"/>
      <p:italic r:id="rId66"/>
      <p:bold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ource Sans Pro" panose="020B0503030403020204" pitchFamily="34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1pPr>
    <a:lvl2pPr marL="518373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2pPr>
    <a:lvl3pPr marL="103674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3pPr>
    <a:lvl4pPr marL="155512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4pPr>
    <a:lvl5pPr marL="2073493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5pPr>
    <a:lvl6pPr marL="259186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6986" autoAdjust="0"/>
  </p:normalViewPr>
  <p:slideViewPr>
    <p:cSldViewPr snapToGrid="0" snapToObjects="1">
      <p:cViewPr varScale="1">
        <p:scale>
          <a:sx n="129" d="100"/>
          <a:sy n="129" d="100"/>
        </p:scale>
        <p:origin x="1872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font" Target="fonts/font25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2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2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2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CE7A4B-0B25-4C8A-9AC4-9CC03DC9D06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E628BB-2FFA-45ED-9EF1-8B43338C09E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Introduction</a:t>
          </a:r>
          <a:endParaRPr lang="en-US" dirty="0"/>
        </a:p>
      </dgm:t>
    </dgm:pt>
    <dgm:pt modelId="{2AD50ACA-D395-4F8B-8502-4C9198CCCD3D}" type="parTrans" cxnId="{709636C9-B45A-4FDE-BFAD-EE9D71634ECC}">
      <dgm:prSet/>
      <dgm:spPr/>
      <dgm:t>
        <a:bodyPr/>
        <a:lstStyle/>
        <a:p>
          <a:endParaRPr lang="en-US"/>
        </a:p>
      </dgm:t>
    </dgm:pt>
    <dgm:pt modelId="{DA4D7F49-8B62-4D21-8236-E314A5CC2F18}" type="sibTrans" cxnId="{709636C9-B45A-4FDE-BFAD-EE9D71634ECC}">
      <dgm:prSet/>
      <dgm:spPr/>
      <dgm:t>
        <a:bodyPr/>
        <a:lstStyle/>
        <a:p>
          <a:endParaRPr lang="en-US"/>
        </a:p>
      </dgm:t>
    </dgm:pt>
    <dgm:pt modelId="{BDDBA397-821D-43CC-9F2A-BD57C39766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Unit tests with JUNIT</a:t>
          </a:r>
        </a:p>
        <a:p>
          <a:pPr>
            <a:lnSpc>
              <a:spcPct val="100000"/>
            </a:lnSpc>
          </a:pPr>
          <a:r>
            <a:rPr lang="en-US" b="1" dirty="0"/>
            <a:t>	Activity 1: Test </a:t>
          </a:r>
          <a:r>
            <a:rPr lang="en-US" b="1" dirty="0" err="1"/>
            <a:t>ThreePlayerGame</a:t>
          </a:r>
          <a:endParaRPr lang="en-US" b="1" dirty="0"/>
        </a:p>
      </dgm:t>
    </dgm:pt>
    <dgm:pt modelId="{FB0524EB-8F8E-4EB4-9BAC-EEBDFEF1FF97}" type="parTrans" cxnId="{510CDC5D-51E2-4054-A248-7A7BD10E8ADB}">
      <dgm:prSet/>
      <dgm:spPr/>
      <dgm:t>
        <a:bodyPr/>
        <a:lstStyle/>
        <a:p>
          <a:endParaRPr lang="en-US"/>
        </a:p>
      </dgm:t>
    </dgm:pt>
    <dgm:pt modelId="{DEAC8C9A-149D-4E44-92BC-24734D5C0DCE}" type="sibTrans" cxnId="{510CDC5D-51E2-4054-A248-7A7BD10E8ADB}">
      <dgm:prSet/>
      <dgm:spPr/>
      <dgm:t>
        <a:bodyPr/>
        <a:lstStyle/>
        <a:p>
          <a:endParaRPr lang="en-US"/>
        </a:p>
      </dgm:t>
    </dgm:pt>
    <dgm:pt modelId="{000232F3-5B69-4888-AA82-C119157370B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State Models, code instrumentation and test generation</a:t>
          </a:r>
        </a:p>
        <a:p>
          <a:pPr>
            <a:lnSpc>
              <a:spcPct val="100000"/>
            </a:lnSpc>
          </a:pPr>
          <a:r>
            <a:rPr lang="en-GB" b="1" dirty="0"/>
            <a:t>	Activity 2: Review generated tests</a:t>
          </a:r>
          <a:endParaRPr lang="en-US" dirty="0"/>
        </a:p>
      </dgm:t>
    </dgm:pt>
    <dgm:pt modelId="{C8B87548-B219-48F0-B2E3-6EAB10F3FCFA}" type="parTrans" cxnId="{53B53528-5A9F-4C62-9CDA-25A42522CF26}">
      <dgm:prSet/>
      <dgm:spPr/>
      <dgm:t>
        <a:bodyPr/>
        <a:lstStyle/>
        <a:p>
          <a:endParaRPr lang="en-US"/>
        </a:p>
      </dgm:t>
    </dgm:pt>
    <dgm:pt modelId="{CEB23699-9EBA-44EB-979B-1EA574DD5806}" type="sibTrans" cxnId="{53B53528-5A9F-4C62-9CDA-25A42522CF26}">
      <dgm:prSet/>
      <dgm:spPr/>
      <dgm:t>
        <a:bodyPr/>
        <a:lstStyle/>
        <a:p>
          <a:endParaRPr lang="en-US"/>
        </a:p>
      </dgm:t>
    </dgm:pt>
    <dgm:pt modelId="{EC19D522-87C3-4E38-96F5-57C569CB3BB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Test Evaluation</a:t>
          </a:r>
          <a:endParaRPr lang="en-US" dirty="0"/>
        </a:p>
      </dgm:t>
    </dgm:pt>
    <dgm:pt modelId="{6CB06C72-D100-4C5D-80C3-3CD943335EC0}" type="parTrans" cxnId="{06C32AA0-6529-44E6-9B1A-DB2CE2AD6773}">
      <dgm:prSet/>
      <dgm:spPr/>
      <dgm:t>
        <a:bodyPr/>
        <a:lstStyle/>
        <a:p>
          <a:endParaRPr lang="en-US"/>
        </a:p>
      </dgm:t>
    </dgm:pt>
    <dgm:pt modelId="{1DB9CAAD-6742-4F53-ACBD-36C823EDFC14}" type="sibTrans" cxnId="{06C32AA0-6529-44E6-9B1A-DB2CE2AD6773}">
      <dgm:prSet/>
      <dgm:spPr/>
      <dgm:t>
        <a:bodyPr/>
        <a:lstStyle/>
        <a:p>
          <a:endParaRPr lang="en-US"/>
        </a:p>
      </dgm:t>
    </dgm:pt>
    <dgm:pt modelId="{ED714D3F-6D0B-4319-8AF9-8BC3DB96D4F8}" type="pres">
      <dgm:prSet presAssocID="{BCCE7A4B-0B25-4C8A-9AC4-9CC03DC9D063}" presName="root" presStyleCnt="0">
        <dgm:presLayoutVars>
          <dgm:dir/>
          <dgm:resizeHandles val="exact"/>
        </dgm:presLayoutVars>
      </dgm:prSet>
      <dgm:spPr/>
    </dgm:pt>
    <dgm:pt modelId="{2B16D409-4182-4A19-83AA-347857D73E39}" type="pres">
      <dgm:prSet presAssocID="{57E628BB-2FFA-45ED-9EF1-8B43338C09EC}" presName="compNode" presStyleCnt="0"/>
      <dgm:spPr/>
    </dgm:pt>
    <dgm:pt modelId="{903BC70C-8D4D-4DC5-87F8-FDA791B51162}" type="pres">
      <dgm:prSet presAssocID="{57E628BB-2FFA-45ED-9EF1-8B43338C09EC}" presName="bgRect" presStyleLbl="bgShp" presStyleIdx="0" presStyleCnt="4"/>
      <dgm:spPr/>
    </dgm:pt>
    <dgm:pt modelId="{5DFD66C7-B139-4642-B259-596C3900B5D9}" type="pres">
      <dgm:prSet presAssocID="{57E628BB-2FFA-45ED-9EF1-8B43338C09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34F6C65-8EE9-4B91-B672-F5C5CB388245}" type="pres">
      <dgm:prSet presAssocID="{57E628BB-2FFA-45ED-9EF1-8B43338C09EC}" presName="spaceRect" presStyleCnt="0"/>
      <dgm:spPr/>
    </dgm:pt>
    <dgm:pt modelId="{399E1F1C-E122-435A-9578-0663F70C9A67}" type="pres">
      <dgm:prSet presAssocID="{57E628BB-2FFA-45ED-9EF1-8B43338C09EC}" presName="parTx" presStyleLbl="revTx" presStyleIdx="0" presStyleCnt="4">
        <dgm:presLayoutVars>
          <dgm:chMax val="0"/>
          <dgm:chPref val="0"/>
        </dgm:presLayoutVars>
      </dgm:prSet>
      <dgm:spPr/>
    </dgm:pt>
    <dgm:pt modelId="{E10FE6B3-E459-4590-A150-2D93A26DA11B}" type="pres">
      <dgm:prSet presAssocID="{DA4D7F49-8B62-4D21-8236-E314A5CC2F18}" presName="sibTrans" presStyleCnt="0"/>
      <dgm:spPr/>
    </dgm:pt>
    <dgm:pt modelId="{A46F43F0-9FCB-47F7-AECD-AD501B71CA7C}" type="pres">
      <dgm:prSet presAssocID="{BDDBA397-821D-43CC-9F2A-BD57C397662C}" presName="compNode" presStyleCnt="0"/>
      <dgm:spPr/>
    </dgm:pt>
    <dgm:pt modelId="{8AD8F938-75AC-46CD-AF0D-99D8BD123700}" type="pres">
      <dgm:prSet presAssocID="{BDDBA397-821D-43CC-9F2A-BD57C397662C}" presName="bgRect" presStyleLbl="bgShp" presStyleIdx="1" presStyleCnt="4"/>
      <dgm:spPr/>
    </dgm:pt>
    <dgm:pt modelId="{0D4FA689-D45E-4159-971A-9135F3A1FA25}" type="pres">
      <dgm:prSet presAssocID="{BDDBA397-821D-43CC-9F2A-BD57C397662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7ECF2F04-4F13-4788-AA03-0382EBAEF9EA}" type="pres">
      <dgm:prSet presAssocID="{BDDBA397-821D-43CC-9F2A-BD57C397662C}" presName="spaceRect" presStyleCnt="0"/>
      <dgm:spPr/>
    </dgm:pt>
    <dgm:pt modelId="{56ACA283-CEBC-4087-80EE-705D831C001F}" type="pres">
      <dgm:prSet presAssocID="{BDDBA397-821D-43CC-9F2A-BD57C397662C}" presName="parTx" presStyleLbl="revTx" presStyleIdx="1" presStyleCnt="4">
        <dgm:presLayoutVars>
          <dgm:chMax val="0"/>
          <dgm:chPref val="0"/>
        </dgm:presLayoutVars>
      </dgm:prSet>
      <dgm:spPr/>
    </dgm:pt>
    <dgm:pt modelId="{2F0AEA89-9026-4941-910C-631B2DC6AD7A}" type="pres">
      <dgm:prSet presAssocID="{DEAC8C9A-149D-4E44-92BC-24734D5C0DCE}" presName="sibTrans" presStyleCnt="0"/>
      <dgm:spPr/>
    </dgm:pt>
    <dgm:pt modelId="{576B2A4B-8DA5-4181-9952-6FB08924F9DE}" type="pres">
      <dgm:prSet presAssocID="{000232F3-5B69-4888-AA82-C119157370B8}" presName="compNode" presStyleCnt="0"/>
      <dgm:spPr/>
    </dgm:pt>
    <dgm:pt modelId="{C6F236E6-880D-40D4-8A71-AA44FEF96EB9}" type="pres">
      <dgm:prSet presAssocID="{000232F3-5B69-4888-AA82-C119157370B8}" presName="bgRect" presStyleLbl="bgShp" presStyleIdx="2" presStyleCnt="4" custScaleY="152577"/>
      <dgm:spPr/>
    </dgm:pt>
    <dgm:pt modelId="{F8097EBC-AA91-4B73-940E-502886BC5226}" type="pres">
      <dgm:prSet presAssocID="{000232F3-5B69-4888-AA82-C119157370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3C817BB6-A4EA-4989-9ED1-188D8F5EFED3}" type="pres">
      <dgm:prSet presAssocID="{000232F3-5B69-4888-AA82-C119157370B8}" presName="spaceRect" presStyleCnt="0"/>
      <dgm:spPr/>
    </dgm:pt>
    <dgm:pt modelId="{E0D1F63F-FE4B-464A-B739-4889CBF48EFC}" type="pres">
      <dgm:prSet presAssocID="{000232F3-5B69-4888-AA82-C119157370B8}" presName="parTx" presStyleLbl="revTx" presStyleIdx="2" presStyleCnt="4">
        <dgm:presLayoutVars>
          <dgm:chMax val="0"/>
          <dgm:chPref val="0"/>
        </dgm:presLayoutVars>
      </dgm:prSet>
      <dgm:spPr/>
    </dgm:pt>
    <dgm:pt modelId="{F84A984B-98F0-4EA4-82D3-CC7445319809}" type="pres">
      <dgm:prSet presAssocID="{CEB23699-9EBA-44EB-979B-1EA574DD5806}" presName="sibTrans" presStyleCnt="0"/>
      <dgm:spPr/>
    </dgm:pt>
    <dgm:pt modelId="{25157F6E-6903-4C61-89B6-0C08A8B0DFCD}" type="pres">
      <dgm:prSet presAssocID="{EC19D522-87C3-4E38-96F5-57C569CB3BBC}" presName="compNode" presStyleCnt="0"/>
      <dgm:spPr/>
    </dgm:pt>
    <dgm:pt modelId="{F1C57917-13C0-4C81-9B8A-BFF1579489E5}" type="pres">
      <dgm:prSet presAssocID="{EC19D522-87C3-4E38-96F5-57C569CB3BBC}" presName="bgRect" presStyleLbl="bgShp" presStyleIdx="3" presStyleCnt="4"/>
      <dgm:spPr/>
    </dgm:pt>
    <dgm:pt modelId="{28A1A474-6CBE-4243-B3D1-74C67069FC16}" type="pres">
      <dgm:prSet presAssocID="{EC19D522-87C3-4E38-96F5-57C569CB3B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85D0783-70A5-4256-BD98-D19B7848DDAD}" type="pres">
      <dgm:prSet presAssocID="{EC19D522-87C3-4E38-96F5-57C569CB3BBC}" presName="spaceRect" presStyleCnt="0"/>
      <dgm:spPr/>
    </dgm:pt>
    <dgm:pt modelId="{D6201D43-6AD3-48F0-9BE6-EAE73B250BC5}" type="pres">
      <dgm:prSet presAssocID="{EC19D522-87C3-4E38-96F5-57C569CB3BB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3B53528-5A9F-4C62-9CDA-25A42522CF26}" srcId="{BCCE7A4B-0B25-4C8A-9AC4-9CC03DC9D063}" destId="{000232F3-5B69-4888-AA82-C119157370B8}" srcOrd="2" destOrd="0" parTransId="{C8B87548-B219-48F0-B2E3-6EAB10F3FCFA}" sibTransId="{CEB23699-9EBA-44EB-979B-1EA574DD5806}"/>
    <dgm:cxn modelId="{E5334F41-0EC5-4794-AD4C-1FE9703CC466}" type="presOf" srcId="{BCCE7A4B-0B25-4C8A-9AC4-9CC03DC9D063}" destId="{ED714D3F-6D0B-4319-8AF9-8BC3DB96D4F8}" srcOrd="0" destOrd="0" presId="urn:microsoft.com/office/officeart/2018/2/layout/IconVerticalSolidList"/>
    <dgm:cxn modelId="{3A7B0549-FE21-4395-BF85-272EBBA7F28D}" type="presOf" srcId="{57E628BB-2FFA-45ED-9EF1-8B43338C09EC}" destId="{399E1F1C-E122-435A-9578-0663F70C9A67}" srcOrd="0" destOrd="0" presId="urn:microsoft.com/office/officeart/2018/2/layout/IconVerticalSolidList"/>
    <dgm:cxn modelId="{510CDC5D-51E2-4054-A248-7A7BD10E8ADB}" srcId="{BCCE7A4B-0B25-4C8A-9AC4-9CC03DC9D063}" destId="{BDDBA397-821D-43CC-9F2A-BD57C397662C}" srcOrd="1" destOrd="0" parTransId="{FB0524EB-8F8E-4EB4-9BAC-EEBDFEF1FF97}" sibTransId="{DEAC8C9A-149D-4E44-92BC-24734D5C0DCE}"/>
    <dgm:cxn modelId="{06C32AA0-6529-44E6-9B1A-DB2CE2AD6773}" srcId="{BCCE7A4B-0B25-4C8A-9AC4-9CC03DC9D063}" destId="{EC19D522-87C3-4E38-96F5-57C569CB3BBC}" srcOrd="3" destOrd="0" parTransId="{6CB06C72-D100-4C5D-80C3-3CD943335EC0}" sibTransId="{1DB9CAAD-6742-4F53-ACBD-36C823EDFC14}"/>
    <dgm:cxn modelId="{B0B638A3-FD8A-4978-9F50-102C8EEC9C94}" type="presOf" srcId="{EC19D522-87C3-4E38-96F5-57C569CB3BBC}" destId="{D6201D43-6AD3-48F0-9BE6-EAE73B250BC5}" srcOrd="0" destOrd="0" presId="urn:microsoft.com/office/officeart/2018/2/layout/IconVerticalSolidList"/>
    <dgm:cxn modelId="{1224FEBC-97AF-4D17-8E58-B585BF16AB36}" type="presOf" srcId="{BDDBA397-821D-43CC-9F2A-BD57C397662C}" destId="{56ACA283-CEBC-4087-80EE-705D831C001F}" srcOrd="0" destOrd="0" presId="urn:microsoft.com/office/officeart/2018/2/layout/IconVerticalSolidList"/>
    <dgm:cxn modelId="{709636C9-B45A-4FDE-BFAD-EE9D71634ECC}" srcId="{BCCE7A4B-0B25-4C8A-9AC4-9CC03DC9D063}" destId="{57E628BB-2FFA-45ED-9EF1-8B43338C09EC}" srcOrd="0" destOrd="0" parTransId="{2AD50ACA-D395-4F8B-8502-4C9198CCCD3D}" sibTransId="{DA4D7F49-8B62-4D21-8236-E314A5CC2F18}"/>
    <dgm:cxn modelId="{CA9126DF-BCE2-457B-BF05-66019AAB5234}" type="presOf" srcId="{000232F3-5B69-4888-AA82-C119157370B8}" destId="{E0D1F63F-FE4B-464A-B739-4889CBF48EFC}" srcOrd="0" destOrd="0" presId="urn:microsoft.com/office/officeart/2018/2/layout/IconVerticalSolidList"/>
    <dgm:cxn modelId="{8C25BC7B-5172-4E90-9051-DFD06F96C6B8}" type="presParOf" srcId="{ED714D3F-6D0B-4319-8AF9-8BC3DB96D4F8}" destId="{2B16D409-4182-4A19-83AA-347857D73E39}" srcOrd="0" destOrd="0" presId="urn:microsoft.com/office/officeart/2018/2/layout/IconVerticalSolidList"/>
    <dgm:cxn modelId="{1AA1B2A5-406C-49E6-99C0-419A9DECE68C}" type="presParOf" srcId="{2B16D409-4182-4A19-83AA-347857D73E39}" destId="{903BC70C-8D4D-4DC5-87F8-FDA791B51162}" srcOrd="0" destOrd="0" presId="urn:microsoft.com/office/officeart/2018/2/layout/IconVerticalSolidList"/>
    <dgm:cxn modelId="{7E988D41-129C-4EBA-B3D0-42C22BCB4A11}" type="presParOf" srcId="{2B16D409-4182-4A19-83AA-347857D73E39}" destId="{5DFD66C7-B139-4642-B259-596C3900B5D9}" srcOrd="1" destOrd="0" presId="urn:microsoft.com/office/officeart/2018/2/layout/IconVerticalSolidList"/>
    <dgm:cxn modelId="{B800B2EE-D2D1-4D76-8CD9-BD36FEE79EC3}" type="presParOf" srcId="{2B16D409-4182-4A19-83AA-347857D73E39}" destId="{034F6C65-8EE9-4B91-B672-F5C5CB388245}" srcOrd="2" destOrd="0" presId="urn:microsoft.com/office/officeart/2018/2/layout/IconVerticalSolidList"/>
    <dgm:cxn modelId="{176FE57E-B59B-45BC-AA59-4563A5BC4BF1}" type="presParOf" srcId="{2B16D409-4182-4A19-83AA-347857D73E39}" destId="{399E1F1C-E122-435A-9578-0663F70C9A67}" srcOrd="3" destOrd="0" presId="urn:microsoft.com/office/officeart/2018/2/layout/IconVerticalSolidList"/>
    <dgm:cxn modelId="{6C561417-9FB7-41A9-90EA-9C104F05E539}" type="presParOf" srcId="{ED714D3F-6D0B-4319-8AF9-8BC3DB96D4F8}" destId="{E10FE6B3-E459-4590-A150-2D93A26DA11B}" srcOrd="1" destOrd="0" presId="urn:microsoft.com/office/officeart/2018/2/layout/IconVerticalSolidList"/>
    <dgm:cxn modelId="{CF8C086A-974D-4043-9552-BE9C4840DE53}" type="presParOf" srcId="{ED714D3F-6D0B-4319-8AF9-8BC3DB96D4F8}" destId="{A46F43F0-9FCB-47F7-AECD-AD501B71CA7C}" srcOrd="2" destOrd="0" presId="urn:microsoft.com/office/officeart/2018/2/layout/IconVerticalSolidList"/>
    <dgm:cxn modelId="{C5417F60-ACEA-4820-88BE-339229BE83E4}" type="presParOf" srcId="{A46F43F0-9FCB-47F7-AECD-AD501B71CA7C}" destId="{8AD8F938-75AC-46CD-AF0D-99D8BD123700}" srcOrd="0" destOrd="0" presId="urn:microsoft.com/office/officeart/2018/2/layout/IconVerticalSolidList"/>
    <dgm:cxn modelId="{2AF65C20-756B-4E0E-97DF-755806B2A064}" type="presParOf" srcId="{A46F43F0-9FCB-47F7-AECD-AD501B71CA7C}" destId="{0D4FA689-D45E-4159-971A-9135F3A1FA25}" srcOrd="1" destOrd="0" presId="urn:microsoft.com/office/officeart/2018/2/layout/IconVerticalSolidList"/>
    <dgm:cxn modelId="{3BBFAB98-1147-4F21-9F48-452D01E3078C}" type="presParOf" srcId="{A46F43F0-9FCB-47F7-AECD-AD501B71CA7C}" destId="{7ECF2F04-4F13-4788-AA03-0382EBAEF9EA}" srcOrd="2" destOrd="0" presId="urn:microsoft.com/office/officeart/2018/2/layout/IconVerticalSolidList"/>
    <dgm:cxn modelId="{7ACC0FA3-BC8D-4D03-AF99-DDFBDC746339}" type="presParOf" srcId="{A46F43F0-9FCB-47F7-AECD-AD501B71CA7C}" destId="{56ACA283-CEBC-4087-80EE-705D831C001F}" srcOrd="3" destOrd="0" presId="urn:microsoft.com/office/officeart/2018/2/layout/IconVerticalSolidList"/>
    <dgm:cxn modelId="{295F08CD-31A3-4B28-91D9-0AF3551C93C1}" type="presParOf" srcId="{ED714D3F-6D0B-4319-8AF9-8BC3DB96D4F8}" destId="{2F0AEA89-9026-4941-910C-631B2DC6AD7A}" srcOrd="3" destOrd="0" presId="urn:microsoft.com/office/officeart/2018/2/layout/IconVerticalSolidList"/>
    <dgm:cxn modelId="{B1D794B4-3982-43E9-A1EC-C476FFBC6C67}" type="presParOf" srcId="{ED714D3F-6D0B-4319-8AF9-8BC3DB96D4F8}" destId="{576B2A4B-8DA5-4181-9952-6FB08924F9DE}" srcOrd="4" destOrd="0" presId="urn:microsoft.com/office/officeart/2018/2/layout/IconVerticalSolidList"/>
    <dgm:cxn modelId="{E12792AF-4E26-4CD2-918D-455F2A8AF812}" type="presParOf" srcId="{576B2A4B-8DA5-4181-9952-6FB08924F9DE}" destId="{C6F236E6-880D-40D4-8A71-AA44FEF96EB9}" srcOrd="0" destOrd="0" presId="urn:microsoft.com/office/officeart/2018/2/layout/IconVerticalSolidList"/>
    <dgm:cxn modelId="{43421E16-D5ED-4C1F-938D-89F0FD4DB4BC}" type="presParOf" srcId="{576B2A4B-8DA5-4181-9952-6FB08924F9DE}" destId="{F8097EBC-AA91-4B73-940E-502886BC5226}" srcOrd="1" destOrd="0" presId="urn:microsoft.com/office/officeart/2018/2/layout/IconVerticalSolidList"/>
    <dgm:cxn modelId="{5475DA64-E094-4CF6-B793-EA65A4B43DA3}" type="presParOf" srcId="{576B2A4B-8DA5-4181-9952-6FB08924F9DE}" destId="{3C817BB6-A4EA-4989-9ED1-188D8F5EFED3}" srcOrd="2" destOrd="0" presId="urn:microsoft.com/office/officeart/2018/2/layout/IconVerticalSolidList"/>
    <dgm:cxn modelId="{31D25AB7-80E9-44DA-88CE-05339C5E37EE}" type="presParOf" srcId="{576B2A4B-8DA5-4181-9952-6FB08924F9DE}" destId="{E0D1F63F-FE4B-464A-B739-4889CBF48EFC}" srcOrd="3" destOrd="0" presId="urn:microsoft.com/office/officeart/2018/2/layout/IconVerticalSolidList"/>
    <dgm:cxn modelId="{5FDAD5DA-5AE4-45D1-B3A1-210DFF7068D7}" type="presParOf" srcId="{ED714D3F-6D0B-4319-8AF9-8BC3DB96D4F8}" destId="{F84A984B-98F0-4EA4-82D3-CC7445319809}" srcOrd="5" destOrd="0" presId="urn:microsoft.com/office/officeart/2018/2/layout/IconVerticalSolidList"/>
    <dgm:cxn modelId="{5FF5D963-83D3-4077-97AD-D0BF975E9100}" type="presParOf" srcId="{ED714D3F-6D0B-4319-8AF9-8BC3DB96D4F8}" destId="{25157F6E-6903-4C61-89B6-0C08A8B0DFCD}" srcOrd="6" destOrd="0" presId="urn:microsoft.com/office/officeart/2018/2/layout/IconVerticalSolidList"/>
    <dgm:cxn modelId="{F10974B5-25F4-4277-BD8F-E175086F5578}" type="presParOf" srcId="{25157F6E-6903-4C61-89B6-0C08A8B0DFCD}" destId="{F1C57917-13C0-4C81-9B8A-BFF1579489E5}" srcOrd="0" destOrd="0" presId="urn:microsoft.com/office/officeart/2018/2/layout/IconVerticalSolidList"/>
    <dgm:cxn modelId="{7DFC8614-5C4B-4243-B545-125129EA31C7}" type="presParOf" srcId="{25157F6E-6903-4C61-89B6-0C08A8B0DFCD}" destId="{28A1A474-6CBE-4243-B3D1-74C67069FC16}" srcOrd="1" destOrd="0" presId="urn:microsoft.com/office/officeart/2018/2/layout/IconVerticalSolidList"/>
    <dgm:cxn modelId="{9827EB78-E4DF-4DC2-BF00-30A00A0580DA}" type="presParOf" srcId="{25157F6E-6903-4C61-89B6-0C08A8B0DFCD}" destId="{685D0783-70A5-4256-BD98-D19B7848DDAD}" srcOrd="2" destOrd="0" presId="urn:microsoft.com/office/officeart/2018/2/layout/IconVerticalSolidList"/>
    <dgm:cxn modelId="{285B9E62-0177-46AF-AEC3-4FCE6673C544}" type="presParOf" srcId="{25157F6E-6903-4C61-89B6-0C08A8B0DFCD}" destId="{D6201D43-6AD3-48F0-9BE6-EAE73B250B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5233B0-B137-6542-B15E-4BCC2D298678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98BC884-959F-9D4F-9D70-C876F0ABD9B3}">
      <dgm:prSet phldrT="[Text]"/>
      <dgm:spPr/>
      <dgm:t>
        <a:bodyPr/>
        <a:lstStyle/>
        <a:p>
          <a:r>
            <a:rPr lang="en-GB" dirty="0"/>
            <a:t>Boolean</a:t>
          </a:r>
        </a:p>
      </dgm:t>
    </dgm:pt>
    <dgm:pt modelId="{503F7238-C6DA-7242-87D7-9A2F8E79DA11}" type="parTrans" cxnId="{FAD9913A-CC0D-E44F-939F-46247D56838D}">
      <dgm:prSet/>
      <dgm:spPr/>
      <dgm:t>
        <a:bodyPr/>
        <a:lstStyle/>
        <a:p>
          <a:endParaRPr lang="en-GB"/>
        </a:p>
      </dgm:t>
    </dgm:pt>
    <dgm:pt modelId="{86A1F054-5C35-6F41-9455-35C6DCC544DE}" type="sibTrans" cxnId="{FAD9913A-CC0D-E44F-939F-46247D56838D}">
      <dgm:prSet/>
      <dgm:spPr/>
      <dgm:t>
        <a:bodyPr/>
        <a:lstStyle/>
        <a:p>
          <a:endParaRPr lang="en-GB"/>
        </a:p>
      </dgm:t>
    </dgm:pt>
    <dgm:pt modelId="{769D1288-D681-CA43-B22F-DC921A94E0D4}">
      <dgm:prSet phldrT="[Text]"/>
      <dgm:spPr/>
      <dgm:t>
        <a:bodyPr/>
        <a:lstStyle/>
        <a:p>
          <a:r>
            <a:rPr lang="en-GB" dirty="0" err="1"/>
            <a:t>assertEquals</a:t>
          </a:r>
          <a:r>
            <a:rPr lang="en-GB" dirty="0"/>
            <a:t>( bool expected, bool actual)</a:t>
          </a:r>
        </a:p>
      </dgm:t>
    </dgm:pt>
    <dgm:pt modelId="{DAAA5F6C-D6A8-A24C-AD8C-D0DDB1D0FF22}" type="parTrans" cxnId="{02517268-E5B4-E141-909E-83EA585C2BE4}">
      <dgm:prSet/>
      <dgm:spPr/>
      <dgm:t>
        <a:bodyPr/>
        <a:lstStyle/>
        <a:p>
          <a:endParaRPr lang="en-GB"/>
        </a:p>
      </dgm:t>
    </dgm:pt>
    <dgm:pt modelId="{500C8DCF-A5F3-BE48-8FAD-CD8251EC6D06}" type="sibTrans" cxnId="{02517268-E5B4-E141-909E-83EA585C2BE4}">
      <dgm:prSet/>
      <dgm:spPr/>
      <dgm:t>
        <a:bodyPr/>
        <a:lstStyle/>
        <a:p>
          <a:endParaRPr lang="en-GB"/>
        </a:p>
      </dgm:t>
    </dgm:pt>
    <dgm:pt modelId="{11E155AE-064C-FD4D-93ED-57925EF699F8}">
      <dgm:prSet phldrT="[Text]"/>
      <dgm:spPr/>
      <dgm:t>
        <a:bodyPr/>
        <a:lstStyle/>
        <a:p>
          <a:r>
            <a:rPr lang="en-GB" dirty="0" err="1"/>
            <a:t>assertTrue</a:t>
          </a:r>
          <a:r>
            <a:rPr lang="en-GB" dirty="0"/>
            <a:t>/False(bool condition)</a:t>
          </a:r>
        </a:p>
      </dgm:t>
    </dgm:pt>
    <dgm:pt modelId="{4BC2DA1C-6CD7-A340-B199-2DF6F3D044B5}" type="parTrans" cxnId="{F3509EB4-38B5-E646-A2AE-1AB377897789}">
      <dgm:prSet/>
      <dgm:spPr/>
      <dgm:t>
        <a:bodyPr/>
        <a:lstStyle/>
        <a:p>
          <a:endParaRPr lang="en-GB"/>
        </a:p>
      </dgm:t>
    </dgm:pt>
    <dgm:pt modelId="{4C2F6135-C251-2D48-96FB-7AACD7175647}" type="sibTrans" cxnId="{F3509EB4-38B5-E646-A2AE-1AB377897789}">
      <dgm:prSet/>
      <dgm:spPr/>
      <dgm:t>
        <a:bodyPr/>
        <a:lstStyle/>
        <a:p>
          <a:endParaRPr lang="en-GB"/>
        </a:p>
      </dgm:t>
    </dgm:pt>
    <dgm:pt modelId="{5B760AB1-D0F8-9446-BB48-797A96FDBC9D}">
      <dgm:prSet phldrT="[Text]"/>
      <dgm:spPr/>
      <dgm:t>
        <a:bodyPr/>
        <a:lstStyle/>
        <a:p>
          <a:r>
            <a:rPr lang="en-GB" dirty="0"/>
            <a:t>Reference</a:t>
          </a:r>
        </a:p>
      </dgm:t>
    </dgm:pt>
    <dgm:pt modelId="{469C7B41-0743-0748-92AA-D5091487FE37}" type="parTrans" cxnId="{42C9A291-F89A-E74F-AFA9-693D7FED697A}">
      <dgm:prSet/>
      <dgm:spPr/>
      <dgm:t>
        <a:bodyPr/>
        <a:lstStyle/>
        <a:p>
          <a:endParaRPr lang="en-GB"/>
        </a:p>
      </dgm:t>
    </dgm:pt>
    <dgm:pt modelId="{95184C4C-6749-0C43-AD3D-B95D6E800BBB}" type="sibTrans" cxnId="{42C9A291-F89A-E74F-AFA9-693D7FED697A}">
      <dgm:prSet/>
      <dgm:spPr/>
      <dgm:t>
        <a:bodyPr/>
        <a:lstStyle/>
        <a:p>
          <a:endParaRPr lang="en-GB"/>
        </a:p>
      </dgm:t>
    </dgm:pt>
    <dgm:pt modelId="{5F793A0D-BA2A-1145-82B7-83F791F0F076}">
      <dgm:prSet phldrT="[Text]"/>
      <dgm:spPr/>
      <dgm:t>
        <a:bodyPr/>
        <a:lstStyle/>
        <a:p>
          <a:r>
            <a:rPr lang="en-GB" dirty="0" err="1"/>
            <a:t>assertSame</a:t>
          </a:r>
          <a:r>
            <a:rPr lang="en-GB" dirty="0"/>
            <a:t>/</a:t>
          </a:r>
          <a:r>
            <a:rPr lang="en-GB" dirty="0" err="1"/>
            <a:t>assertNotSame</a:t>
          </a:r>
          <a:r>
            <a:rPr lang="en-GB" dirty="0"/>
            <a:t>(ref1, ref2)</a:t>
          </a:r>
        </a:p>
      </dgm:t>
    </dgm:pt>
    <dgm:pt modelId="{66785AC6-9D50-5F4E-9772-0D135E3E52DD}" type="parTrans" cxnId="{963B7C0A-386F-0B4D-B307-CC73E0CA734D}">
      <dgm:prSet/>
      <dgm:spPr/>
      <dgm:t>
        <a:bodyPr/>
        <a:lstStyle/>
        <a:p>
          <a:endParaRPr lang="en-GB"/>
        </a:p>
      </dgm:t>
    </dgm:pt>
    <dgm:pt modelId="{6B91B563-2A8E-BE41-8114-677F3DFEFB0D}" type="sibTrans" cxnId="{963B7C0A-386F-0B4D-B307-CC73E0CA734D}">
      <dgm:prSet/>
      <dgm:spPr/>
      <dgm:t>
        <a:bodyPr/>
        <a:lstStyle/>
        <a:p>
          <a:endParaRPr lang="en-GB"/>
        </a:p>
      </dgm:t>
    </dgm:pt>
    <dgm:pt modelId="{442608ED-AFC3-0A43-ACB9-69773B67B327}">
      <dgm:prSet phldrT="[Text]"/>
      <dgm:spPr/>
      <dgm:t>
        <a:bodyPr/>
        <a:lstStyle/>
        <a:p>
          <a:r>
            <a:rPr lang="en-GB" dirty="0"/>
            <a:t>Array</a:t>
          </a:r>
        </a:p>
      </dgm:t>
    </dgm:pt>
    <dgm:pt modelId="{F1B14F13-57C7-9144-B017-728B2A22AF12}" type="parTrans" cxnId="{2243C59E-391F-A141-AC0B-1FA8FF0EC483}">
      <dgm:prSet/>
      <dgm:spPr/>
      <dgm:t>
        <a:bodyPr/>
        <a:lstStyle/>
        <a:p>
          <a:endParaRPr lang="en-GB"/>
        </a:p>
      </dgm:t>
    </dgm:pt>
    <dgm:pt modelId="{B6A08680-3F86-7C4E-A85C-7B5AE48858D3}" type="sibTrans" cxnId="{2243C59E-391F-A141-AC0B-1FA8FF0EC483}">
      <dgm:prSet/>
      <dgm:spPr/>
      <dgm:t>
        <a:bodyPr/>
        <a:lstStyle/>
        <a:p>
          <a:endParaRPr lang="en-GB"/>
        </a:p>
      </dgm:t>
    </dgm:pt>
    <dgm:pt modelId="{565CE284-4484-4045-9AF9-D97383223ED4}">
      <dgm:prSet phldrT="[Text]"/>
      <dgm:spPr/>
      <dgm:t>
        <a:bodyPr/>
        <a:lstStyle/>
        <a:p>
          <a:r>
            <a:rPr lang="en-GB" dirty="0" err="1"/>
            <a:t>assertArrayEquals</a:t>
          </a:r>
          <a:r>
            <a:rPr lang="en-GB" dirty="0"/>
            <a:t>(array1, array2)</a:t>
          </a:r>
        </a:p>
      </dgm:t>
    </dgm:pt>
    <dgm:pt modelId="{131F9AD2-9783-D743-9F2C-93E508CFA490}" type="parTrans" cxnId="{ADBF6BBE-BF2D-4449-8ADE-68238045B687}">
      <dgm:prSet/>
      <dgm:spPr/>
      <dgm:t>
        <a:bodyPr/>
        <a:lstStyle/>
        <a:p>
          <a:endParaRPr lang="en-GB"/>
        </a:p>
      </dgm:t>
    </dgm:pt>
    <dgm:pt modelId="{5F9476E3-043F-B64E-84D1-CA546205BAC8}" type="sibTrans" cxnId="{ADBF6BBE-BF2D-4449-8ADE-68238045B687}">
      <dgm:prSet/>
      <dgm:spPr/>
      <dgm:t>
        <a:bodyPr/>
        <a:lstStyle/>
        <a:p>
          <a:endParaRPr lang="en-GB"/>
        </a:p>
      </dgm:t>
    </dgm:pt>
    <dgm:pt modelId="{39ECD7C8-BF56-EB4F-9123-5788F049C52D}">
      <dgm:prSet phldrT="[Text]"/>
      <dgm:spPr/>
      <dgm:t>
        <a:bodyPr/>
        <a:lstStyle/>
        <a:p>
          <a:r>
            <a:rPr lang="en-GB" dirty="0" err="1"/>
            <a:t>assertNull</a:t>
          </a:r>
          <a:r>
            <a:rPr lang="en-GB" dirty="0"/>
            <a:t>/</a:t>
          </a:r>
          <a:r>
            <a:rPr lang="en-GB" dirty="0" err="1"/>
            <a:t>assertNotNull</a:t>
          </a:r>
          <a:r>
            <a:rPr lang="en-GB" dirty="0"/>
            <a:t>(Object </a:t>
          </a:r>
          <a:r>
            <a:rPr lang="en-GB" dirty="0" err="1"/>
            <a:t>obj</a:t>
          </a:r>
          <a:r>
            <a:rPr lang="en-GB" dirty="0"/>
            <a:t>)</a:t>
          </a:r>
        </a:p>
      </dgm:t>
    </dgm:pt>
    <dgm:pt modelId="{FC16BE67-59F3-4540-989A-7DFBC3F0D0BB}" type="parTrans" cxnId="{A2E76A0D-C22A-394E-9DB7-773FD31293D9}">
      <dgm:prSet/>
      <dgm:spPr/>
      <dgm:t>
        <a:bodyPr/>
        <a:lstStyle/>
        <a:p>
          <a:endParaRPr lang="en-GB"/>
        </a:p>
      </dgm:t>
    </dgm:pt>
    <dgm:pt modelId="{2CCD4628-A440-E048-BCBA-2BA8C76CF566}" type="sibTrans" cxnId="{A2E76A0D-C22A-394E-9DB7-773FD31293D9}">
      <dgm:prSet/>
      <dgm:spPr/>
      <dgm:t>
        <a:bodyPr/>
        <a:lstStyle/>
        <a:p>
          <a:endParaRPr lang="en-GB"/>
        </a:p>
      </dgm:t>
    </dgm:pt>
    <dgm:pt modelId="{52DF4F20-6348-BB47-96D0-EBE7370774FE}" type="pres">
      <dgm:prSet presAssocID="{E85233B0-B137-6542-B15E-4BCC2D298678}" presName="linearFlow" presStyleCnt="0">
        <dgm:presLayoutVars>
          <dgm:dir/>
          <dgm:animLvl val="lvl"/>
          <dgm:resizeHandles val="exact"/>
        </dgm:presLayoutVars>
      </dgm:prSet>
      <dgm:spPr/>
    </dgm:pt>
    <dgm:pt modelId="{350D56F5-58F3-8240-9D25-A6A851E3B4DB}" type="pres">
      <dgm:prSet presAssocID="{398BC884-959F-9D4F-9D70-C876F0ABD9B3}" presName="composite" presStyleCnt="0"/>
      <dgm:spPr/>
    </dgm:pt>
    <dgm:pt modelId="{E624D411-FE31-7046-87A5-997D02E8A3FF}" type="pres">
      <dgm:prSet presAssocID="{398BC884-959F-9D4F-9D70-C876F0ABD9B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5946F14-305E-BD44-A723-0E3ABDE097E5}" type="pres">
      <dgm:prSet presAssocID="{398BC884-959F-9D4F-9D70-C876F0ABD9B3}" presName="descendantText" presStyleLbl="alignAcc1" presStyleIdx="0" presStyleCnt="3">
        <dgm:presLayoutVars>
          <dgm:bulletEnabled val="1"/>
        </dgm:presLayoutVars>
      </dgm:prSet>
      <dgm:spPr/>
    </dgm:pt>
    <dgm:pt modelId="{4E42D5C9-0516-0B48-B327-99135CE67D12}" type="pres">
      <dgm:prSet presAssocID="{86A1F054-5C35-6F41-9455-35C6DCC544DE}" presName="sp" presStyleCnt="0"/>
      <dgm:spPr/>
    </dgm:pt>
    <dgm:pt modelId="{2E99536A-AD46-814A-BE12-82C9E3CF0E9D}" type="pres">
      <dgm:prSet presAssocID="{5B760AB1-D0F8-9446-BB48-797A96FDBC9D}" presName="composite" presStyleCnt="0"/>
      <dgm:spPr/>
    </dgm:pt>
    <dgm:pt modelId="{F426C513-C60B-6D49-A5EE-69C1025EC606}" type="pres">
      <dgm:prSet presAssocID="{5B760AB1-D0F8-9446-BB48-797A96FDBC9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255160F-C613-4743-84CF-61B7EFADC28A}" type="pres">
      <dgm:prSet presAssocID="{5B760AB1-D0F8-9446-BB48-797A96FDBC9D}" presName="descendantText" presStyleLbl="alignAcc1" presStyleIdx="1" presStyleCnt="3">
        <dgm:presLayoutVars>
          <dgm:bulletEnabled val="1"/>
        </dgm:presLayoutVars>
      </dgm:prSet>
      <dgm:spPr/>
    </dgm:pt>
    <dgm:pt modelId="{2ACC8271-25B1-BF43-9CB8-2F5028EE8AB5}" type="pres">
      <dgm:prSet presAssocID="{95184C4C-6749-0C43-AD3D-B95D6E800BBB}" presName="sp" presStyleCnt="0"/>
      <dgm:spPr/>
    </dgm:pt>
    <dgm:pt modelId="{4294A0C4-6390-4F44-8A16-A11CD9C2AFA3}" type="pres">
      <dgm:prSet presAssocID="{442608ED-AFC3-0A43-ACB9-69773B67B327}" presName="composite" presStyleCnt="0"/>
      <dgm:spPr/>
    </dgm:pt>
    <dgm:pt modelId="{75A979FC-CFA5-BD4C-985B-AA4C9D427297}" type="pres">
      <dgm:prSet presAssocID="{442608ED-AFC3-0A43-ACB9-69773B67B32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D9EF174-B991-C148-B8E1-56E7EB16090E}" type="pres">
      <dgm:prSet presAssocID="{442608ED-AFC3-0A43-ACB9-69773B67B32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63B7C0A-386F-0B4D-B307-CC73E0CA734D}" srcId="{5B760AB1-D0F8-9446-BB48-797A96FDBC9D}" destId="{5F793A0D-BA2A-1145-82B7-83F791F0F076}" srcOrd="0" destOrd="0" parTransId="{66785AC6-9D50-5F4E-9772-0D135E3E52DD}" sibTransId="{6B91B563-2A8E-BE41-8114-677F3DFEFB0D}"/>
    <dgm:cxn modelId="{A2E76A0D-C22A-394E-9DB7-773FD31293D9}" srcId="{398BC884-959F-9D4F-9D70-C876F0ABD9B3}" destId="{39ECD7C8-BF56-EB4F-9123-5788F049C52D}" srcOrd="2" destOrd="0" parTransId="{FC16BE67-59F3-4540-989A-7DFBC3F0D0BB}" sibTransId="{2CCD4628-A440-E048-BCBA-2BA8C76CF566}"/>
    <dgm:cxn modelId="{10EA7017-2BA2-9544-9785-DCBDDC629542}" type="presOf" srcId="{442608ED-AFC3-0A43-ACB9-69773B67B327}" destId="{75A979FC-CFA5-BD4C-985B-AA4C9D427297}" srcOrd="0" destOrd="0" presId="urn:microsoft.com/office/officeart/2005/8/layout/chevron2"/>
    <dgm:cxn modelId="{FAD9913A-CC0D-E44F-939F-46247D56838D}" srcId="{E85233B0-B137-6542-B15E-4BCC2D298678}" destId="{398BC884-959F-9D4F-9D70-C876F0ABD9B3}" srcOrd="0" destOrd="0" parTransId="{503F7238-C6DA-7242-87D7-9A2F8E79DA11}" sibTransId="{86A1F054-5C35-6F41-9455-35C6DCC544DE}"/>
    <dgm:cxn modelId="{8F765255-EA09-A944-B746-E12ACE3AB70C}" type="presOf" srcId="{39ECD7C8-BF56-EB4F-9123-5788F049C52D}" destId="{85946F14-305E-BD44-A723-0E3ABDE097E5}" srcOrd="0" destOrd="2" presId="urn:microsoft.com/office/officeart/2005/8/layout/chevron2"/>
    <dgm:cxn modelId="{02517268-E5B4-E141-909E-83EA585C2BE4}" srcId="{398BC884-959F-9D4F-9D70-C876F0ABD9B3}" destId="{769D1288-D681-CA43-B22F-DC921A94E0D4}" srcOrd="0" destOrd="0" parTransId="{DAAA5F6C-D6A8-A24C-AD8C-D0DDB1D0FF22}" sibTransId="{500C8DCF-A5F3-BE48-8FAD-CD8251EC6D06}"/>
    <dgm:cxn modelId="{8AC3606D-B08D-8E44-916E-AA3B829AF10F}" type="presOf" srcId="{769D1288-D681-CA43-B22F-DC921A94E0D4}" destId="{85946F14-305E-BD44-A723-0E3ABDE097E5}" srcOrd="0" destOrd="0" presId="urn:microsoft.com/office/officeart/2005/8/layout/chevron2"/>
    <dgm:cxn modelId="{C4C5907A-B5D9-FF44-88BF-0593EF9C2802}" type="presOf" srcId="{398BC884-959F-9D4F-9D70-C876F0ABD9B3}" destId="{E624D411-FE31-7046-87A5-997D02E8A3FF}" srcOrd="0" destOrd="0" presId="urn:microsoft.com/office/officeart/2005/8/layout/chevron2"/>
    <dgm:cxn modelId="{42C9A291-F89A-E74F-AFA9-693D7FED697A}" srcId="{E85233B0-B137-6542-B15E-4BCC2D298678}" destId="{5B760AB1-D0F8-9446-BB48-797A96FDBC9D}" srcOrd="1" destOrd="0" parTransId="{469C7B41-0743-0748-92AA-D5091487FE37}" sibTransId="{95184C4C-6749-0C43-AD3D-B95D6E800BBB}"/>
    <dgm:cxn modelId="{83A5A891-C2DF-0144-A82D-CE6D2FEE3831}" type="presOf" srcId="{11E155AE-064C-FD4D-93ED-57925EF699F8}" destId="{85946F14-305E-BD44-A723-0E3ABDE097E5}" srcOrd="0" destOrd="1" presId="urn:microsoft.com/office/officeart/2005/8/layout/chevron2"/>
    <dgm:cxn modelId="{4B9D7A9B-66F7-6848-9368-BE7158BA742A}" type="presOf" srcId="{E85233B0-B137-6542-B15E-4BCC2D298678}" destId="{52DF4F20-6348-BB47-96D0-EBE7370774FE}" srcOrd="0" destOrd="0" presId="urn:microsoft.com/office/officeart/2005/8/layout/chevron2"/>
    <dgm:cxn modelId="{2243C59E-391F-A141-AC0B-1FA8FF0EC483}" srcId="{E85233B0-B137-6542-B15E-4BCC2D298678}" destId="{442608ED-AFC3-0A43-ACB9-69773B67B327}" srcOrd="2" destOrd="0" parTransId="{F1B14F13-57C7-9144-B017-728B2A22AF12}" sibTransId="{B6A08680-3F86-7C4E-A85C-7B5AE48858D3}"/>
    <dgm:cxn modelId="{15B0ABAC-2E98-0945-B03A-719D87064DCF}" type="presOf" srcId="{5B760AB1-D0F8-9446-BB48-797A96FDBC9D}" destId="{F426C513-C60B-6D49-A5EE-69C1025EC606}" srcOrd="0" destOrd="0" presId="urn:microsoft.com/office/officeart/2005/8/layout/chevron2"/>
    <dgm:cxn modelId="{F3509EB4-38B5-E646-A2AE-1AB377897789}" srcId="{398BC884-959F-9D4F-9D70-C876F0ABD9B3}" destId="{11E155AE-064C-FD4D-93ED-57925EF699F8}" srcOrd="1" destOrd="0" parTransId="{4BC2DA1C-6CD7-A340-B199-2DF6F3D044B5}" sibTransId="{4C2F6135-C251-2D48-96FB-7AACD7175647}"/>
    <dgm:cxn modelId="{ADBF6BBE-BF2D-4449-8ADE-68238045B687}" srcId="{442608ED-AFC3-0A43-ACB9-69773B67B327}" destId="{565CE284-4484-4045-9AF9-D97383223ED4}" srcOrd="0" destOrd="0" parTransId="{131F9AD2-9783-D743-9F2C-93E508CFA490}" sibTransId="{5F9476E3-043F-B64E-84D1-CA546205BAC8}"/>
    <dgm:cxn modelId="{2E8F0DD8-BF69-6640-9D07-68A237B0C48F}" type="presOf" srcId="{565CE284-4484-4045-9AF9-D97383223ED4}" destId="{ED9EF174-B991-C148-B8E1-56E7EB16090E}" srcOrd="0" destOrd="0" presId="urn:microsoft.com/office/officeart/2005/8/layout/chevron2"/>
    <dgm:cxn modelId="{0C662DF0-2027-DF45-A912-50602089B79E}" type="presOf" srcId="{5F793A0D-BA2A-1145-82B7-83F791F0F076}" destId="{8255160F-C613-4743-84CF-61B7EFADC28A}" srcOrd="0" destOrd="0" presId="urn:microsoft.com/office/officeart/2005/8/layout/chevron2"/>
    <dgm:cxn modelId="{86B96B6D-D1B6-5E4C-8127-74AC23B8CC38}" type="presParOf" srcId="{52DF4F20-6348-BB47-96D0-EBE7370774FE}" destId="{350D56F5-58F3-8240-9D25-A6A851E3B4DB}" srcOrd="0" destOrd="0" presId="urn:microsoft.com/office/officeart/2005/8/layout/chevron2"/>
    <dgm:cxn modelId="{0270DAC1-4785-D44D-A6A8-53C4F2C98B23}" type="presParOf" srcId="{350D56F5-58F3-8240-9D25-A6A851E3B4DB}" destId="{E624D411-FE31-7046-87A5-997D02E8A3FF}" srcOrd="0" destOrd="0" presId="urn:microsoft.com/office/officeart/2005/8/layout/chevron2"/>
    <dgm:cxn modelId="{519E9F5D-ACBA-CF41-97F5-DCDE62534363}" type="presParOf" srcId="{350D56F5-58F3-8240-9D25-A6A851E3B4DB}" destId="{85946F14-305E-BD44-A723-0E3ABDE097E5}" srcOrd="1" destOrd="0" presId="urn:microsoft.com/office/officeart/2005/8/layout/chevron2"/>
    <dgm:cxn modelId="{31EE9088-4E7A-304C-82B7-55F23E933365}" type="presParOf" srcId="{52DF4F20-6348-BB47-96D0-EBE7370774FE}" destId="{4E42D5C9-0516-0B48-B327-99135CE67D12}" srcOrd="1" destOrd="0" presId="urn:microsoft.com/office/officeart/2005/8/layout/chevron2"/>
    <dgm:cxn modelId="{0FDEAA7B-B55E-0E44-A3B0-7DF83385B0E3}" type="presParOf" srcId="{52DF4F20-6348-BB47-96D0-EBE7370774FE}" destId="{2E99536A-AD46-814A-BE12-82C9E3CF0E9D}" srcOrd="2" destOrd="0" presId="urn:microsoft.com/office/officeart/2005/8/layout/chevron2"/>
    <dgm:cxn modelId="{C39092F1-1DD9-4148-AEB1-A2C7C914232C}" type="presParOf" srcId="{2E99536A-AD46-814A-BE12-82C9E3CF0E9D}" destId="{F426C513-C60B-6D49-A5EE-69C1025EC606}" srcOrd="0" destOrd="0" presId="urn:microsoft.com/office/officeart/2005/8/layout/chevron2"/>
    <dgm:cxn modelId="{C270ED9A-1E47-3648-A826-81B94E09E2AB}" type="presParOf" srcId="{2E99536A-AD46-814A-BE12-82C9E3CF0E9D}" destId="{8255160F-C613-4743-84CF-61B7EFADC28A}" srcOrd="1" destOrd="0" presId="urn:microsoft.com/office/officeart/2005/8/layout/chevron2"/>
    <dgm:cxn modelId="{2CBB1279-CCB1-E241-BE1D-2E36A3919E5E}" type="presParOf" srcId="{52DF4F20-6348-BB47-96D0-EBE7370774FE}" destId="{2ACC8271-25B1-BF43-9CB8-2F5028EE8AB5}" srcOrd="3" destOrd="0" presId="urn:microsoft.com/office/officeart/2005/8/layout/chevron2"/>
    <dgm:cxn modelId="{8197E463-A004-D443-8AA5-14C8B67426CA}" type="presParOf" srcId="{52DF4F20-6348-BB47-96D0-EBE7370774FE}" destId="{4294A0C4-6390-4F44-8A16-A11CD9C2AFA3}" srcOrd="4" destOrd="0" presId="urn:microsoft.com/office/officeart/2005/8/layout/chevron2"/>
    <dgm:cxn modelId="{DBD2B091-D88B-734D-B73A-D5F834E64151}" type="presParOf" srcId="{4294A0C4-6390-4F44-8A16-A11CD9C2AFA3}" destId="{75A979FC-CFA5-BD4C-985B-AA4C9D427297}" srcOrd="0" destOrd="0" presId="urn:microsoft.com/office/officeart/2005/8/layout/chevron2"/>
    <dgm:cxn modelId="{61670D87-3D8F-A04D-9E84-FB3DC6382C33}" type="presParOf" srcId="{4294A0C4-6390-4F44-8A16-A11CD9C2AFA3}" destId="{ED9EF174-B991-C148-B8E1-56E7EB16090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CE7A4B-0B25-4C8A-9AC4-9CC03DC9D06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E628BB-2FFA-45ED-9EF1-8B43338C09EC}">
      <dgm:prSet/>
      <dgm:spPr/>
      <dgm:t>
        <a:bodyPr/>
        <a:lstStyle/>
        <a:p>
          <a:r>
            <a:rPr lang="en-GB" b="1"/>
            <a:t>State</a:t>
          </a:r>
          <a:endParaRPr lang="en-US"/>
        </a:p>
      </dgm:t>
    </dgm:pt>
    <dgm:pt modelId="{2AD50ACA-D395-4F8B-8502-4C9198CCCD3D}" type="parTrans" cxnId="{709636C9-B45A-4FDE-BFAD-EE9D71634ECC}">
      <dgm:prSet/>
      <dgm:spPr/>
      <dgm:t>
        <a:bodyPr/>
        <a:lstStyle/>
        <a:p>
          <a:endParaRPr lang="en-US"/>
        </a:p>
      </dgm:t>
    </dgm:pt>
    <dgm:pt modelId="{DA4D7F49-8B62-4D21-8236-E314A5CC2F18}" type="sibTrans" cxnId="{709636C9-B45A-4FDE-BFAD-EE9D71634ECC}">
      <dgm:prSet/>
      <dgm:spPr/>
      <dgm:t>
        <a:bodyPr/>
        <a:lstStyle/>
        <a:p>
          <a:endParaRPr lang="en-US"/>
        </a:p>
      </dgm:t>
    </dgm:pt>
    <dgm:pt modelId="{3ECFF7E3-14D9-4D6E-A930-A94204DB4D5E}">
      <dgm:prSet/>
      <dgm:spPr/>
      <dgm:t>
        <a:bodyPr/>
        <a:lstStyle/>
        <a:p>
          <a:r>
            <a:rPr lang="en-GB"/>
            <a:t>An abstraction that summarizes past inputs, and determines behaviour on subsequent inputs</a:t>
          </a:r>
          <a:endParaRPr lang="en-US"/>
        </a:p>
      </dgm:t>
    </dgm:pt>
    <dgm:pt modelId="{35901BE9-F94A-4666-9F88-A56898590111}" type="parTrans" cxnId="{18F10D5E-728E-4E1E-84EB-BD1CE761C78F}">
      <dgm:prSet/>
      <dgm:spPr/>
      <dgm:t>
        <a:bodyPr/>
        <a:lstStyle/>
        <a:p>
          <a:endParaRPr lang="en-US"/>
        </a:p>
      </dgm:t>
    </dgm:pt>
    <dgm:pt modelId="{AE5CD711-A63A-48E6-965F-57FD3AD2908E}" type="sibTrans" cxnId="{18F10D5E-728E-4E1E-84EB-BD1CE761C78F}">
      <dgm:prSet/>
      <dgm:spPr/>
      <dgm:t>
        <a:bodyPr/>
        <a:lstStyle/>
        <a:p>
          <a:endParaRPr lang="en-US"/>
        </a:p>
      </dgm:t>
    </dgm:pt>
    <dgm:pt modelId="{BDDBA397-821D-43CC-9F2A-BD57C397662C}">
      <dgm:prSet/>
      <dgm:spPr/>
      <dgm:t>
        <a:bodyPr/>
        <a:lstStyle/>
        <a:p>
          <a:r>
            <a:rPr lang="en-GB" b="1"/>
            <a:t>Transition</a:t>
          </a:r>
          <a:endParaRPr lang="en-US"/>
        </a:p>
      </dgm:t>
    </dgm:pt>
    <dgm:pt modelId="{FB0524EB-8F8E-4EB4-9BAC-EEBDFEF1FF97}" type="parTrans" cxnId="{510CDC5D-51E2-4054-A248-7A7BD10E8ADB}">
      <dgm:prSet/>
      <dgm:spPr/>
      <dgm:t>
        <a:bodyPr/>
        <a:lstStyle/>
        <a:p>
          <a:endParaRPr lang="en-US"/>
        </a:p>
      </dgm:t>
    </dgm:pt>
    <dgm:pt modelId="{DEAC8C9A-149D-4E44-92BC-24734D5C0DCE}" type="sibTrans" cxnId="{510CDC5D-51E2-4054-A248-7A7BD10E8ADB}">
      <dgm:prSet/>
      <dgm:spPr/>
      <dgm:t>
        <a:bodyPr/>
        <a:lstStyle/>
        <a:p>
          <a:endParaRPr lang="en-US"/>
        </a:p>
      </dgm:t>
    </dgm:pt>
    <dgm:pt modelId="{5DFF39A8-A806-4C81-A2C7-190611165EC0}">
      <dgm:prSet/>
      <dgm:spPr/>
      <dgm:t>
        <a:bodyPr/>
        <a:lstStyle/>
        <a:p>
          <a:r>
            <a:rPr lang="en-GB"/>
            <a:t>An allowable two-state sequence. Caused by an event</a:t>
          </a:r>
          <a:endParaRPr lang="en-US"/>
        </a:p>
      </dgm:t>
    </dgm:pt>
    <dgm:pt modelId="{86E9CF15-0CB6-49D9-A136-43BBC72931D1}" type="parTrans" cxnId="{8FE33877-B0C9-496C-907D-91016E62978F}">
      <dgm:prSet/>
      <dgm:spPr/>
      <dgm:t>
        <a:bodyPr/>
        <a:lstStyle/>
        <a:p>
          <a:endParaRPr lang="en-US"/>
        </a:p>
      </dgm:t>
    </dgm:pt>
    <dgm:pt modelId="{2C49ECAE-368F-4F18-80A2-927AF43C6A80}" type="sibTrans" cxnId="{8FE33877-B0C9-496C-907D-91016E62978F}">
      <dgm:prSet/>
      <dgm:spPr/>
      <dgm:t>
        <a:bodyPr/>
        <a:lstStyle/>
        <a:p>
          <a:endParaRPr lang="en-US"/>
        </a:p>
      </dgm:t>
    </dgm:pt>
    <dgm:pt modelId="{000232F3-5B69-4888-AA82-C119157370B8}">
      <dgm:prSet/>
      <dgm:spPr/>
      <dgm:t>
        <a:bodyPr/>
        <a:lstStyle/>
        <a:p>
          <a:r>
            <a:rPr lang="en-GB" b="1"/>
            <a:t>Event</a:t>
          </a:r>
          <a:endParaRPr lang="en-US"/>
        </a:p>
      </dgm:t>
    </dgm:pt>
    <dgm:pt modelId="{C8B87548-B219-48F0-B2E3-6EAB10F3FCFA}" type="parTrans" cxnId="{53B53528-5A9F-4C62-9CDA-25A42522CF26}">
      <dgm:prSet/>
      <dgm:spPr/>
      <dgm:t>
        <a:bodyPr/>
        <a:lstStyle/>
        <a:p>
          <a:endParaRPr lang="en-US"/>
        </a:p>
      </dgm:t>
    </dgm:pt>
    <dgm:pt modelId="{CEB23699-9EBA-44EB-979B-1EA574DD5806}" type="sibTrans" cxnId="{53B53528-5A9F-4C62-9CDA-25A42522CF26}">
      <dgm:prSet/>
      <dgm:spPr/>
      <dgm:t>
        <a:bodyPr/>
        <a:lstStyle/>
        <a:p>
          <a:endParaRPr lang="en-US"/>
        </a:p>
      </dgm:t>
    </dgm:pt>
    <dgm:pt modelId="{47A784E6-9144-4D45-BD5C-2A3497473423}">
      <dgm:prSet/>
      <dgm:spPr/>
      <dgm:t>
        <a:bodyPr/>
        <a:lstStyle/>
        <a:p>
          <a:r>
            <a:rPr lang="en-GB"/>
            <a:t>An input or a time interval</a:t>
          </a:r>
          <a:endParaRPr lang="en-US"/>
        </a:p>
      </dgm:t>
    </dgm:pt>
    <dgm:pt modelId="{4BF37216-5AC3-48BF-B01B-FAA95CF0786D}" type="parTrans" cxnId="{5D965FF3-8D7A-44B1-8E3B-18741B43B2F3}">
      <dgm:prSet/>
      <dgm:spPr/>
      <dgm:t>
        <a:bodyPr/>
        <a:lstStyle/>
        <a:p>
          <a:endParaRPr lang="en-US"/>
        </a:p>
      </dgm:t>
    </dgm:pt>
    <dgm:pt modelId="{B1981EB8-2BEC-49E7-BC93-D4FD6BA4A93A}" type="sibTrans" cxnId="{5D965FF3-8D7A-44B1-8E3B-18741B43B2F3}">
      <dgm:prSet/>
      <dgm:spPr/>
      <dgm:t>
        <a:bodyPr/>
        <a:lstStyle/>
        <a:p>
          <a:endParaRPr lang="en-US"/>
        </a:p>
      </dgm:t>
    </dgm:pt>
    <dgm:pt modelId="{EC19D522-87C3-4E38-96F5-57C569CB3BBC}">
      <dgm:prSet/>
      <dgm:spPr/>
      <dgm:t>
        <a:bodyPr/>
        <a:lstStyle/>
        <a:p>
          <a:r>
            <a:rPr lang="en-GB" b="1"/>
            <a:t>Action</a:t>
          </a:r>
          <a:endParaRPr lang="en-US"/>
        </a:p>
      </dgm:t>
    </dgm:pt>
    <dgm:pt modelId="{6CB06C72-D100-4C5D-80C3-3CD943335EC0}" type="parTrans" cxnId="{06C32AA0-6529-44E6-9B1A-DB2CE2AD6773}">
      <dgm:prSet/>
      <dgm:spPr/>
      <dgm:t>
        <a:bodyPr/>
        <a:lstStyle/>
        <a:p>
          <a:endParaRPr lang="en-US"/>
        </a:p>
      </dgm:t>
    </dgm:pt>
    <dgm:pt modelId="{1DB9CAAD-6742-4F53-ACBD-36C823EDFC14}" type="sibTrans" cxnId="{06C32AA0-6529-44E6-9B1A-DB2CE2AD6773}">
      <dgm:prSet/>
      <dgm:spPr/>
      <dgm:t>
        <a:bodyPr/>
        <a:lstStyle/>
        <a:p>
          <a:endParaRPr lang="en-US"/>
        </a:p>
      </dgm:t>
    </dgm:pt>
    <dgm:pt modelId="{155BE908-94BD-40EA-9C55-3449D4D2F207}">
      <dgm:prSet/>
      <dgm:spPr/>
      <dgm:t>
        <a:bodyPr/>
        <a:lstStyle/>
        <a:p>
          <a:r>
            <a:rPr lang="en-GB"/>
            <a:t>The output that follows an event</a:t>
          </a:r>
          <a:endParaRPr lang="en-US"/>
        </a:p>
      </dgm:t>
    </dgm:pt>
    <dgm:pt modelId="{8EDE5842-D0E7-4530-8C53-D8F58972473C}" type="parTrans" cxnId="{AA38C1A3-B187-4D64-BCAF-05BD82E7D918}">
      <dgm:prSet/>
      <dgm:spPr/>
      <dgm:t>
        <a:bodyPr/>
        <a:lstStyle/>
        <a:p>
          <a:endParaRPr lang="en-US"/>
        </a:p>
      </dgm:t>
    </dgm:pt>
    <dgm:pt modelId="{8E0E8105-C477-4ED7-A858-1FD4851FC678}" type="sibTrans" cxnId="{AA38C1A3-B187-4D64-BCAF-05BD82E7D918}">
      <dgm:prSet/>
      <dgm:spPr/>
      <dgm:t>
        <a:bodyPr/>
        <a:lstStyle/>
        <a:p>
          <a:endParaRPr lang="en-US"/>
        </a:p>
      </dgm:t>
    </dgm:pt>
    <dgm:pt modelId="{ED714D3F-6D0B-4319-8AF9-8BC3DB96D4F8}" type="pres">
      <dgm:prSet presAssocID="{BCCE7A4B-0B25-4C8A-9AC4-9CC03DC9D063}" presName="root" presStyleCnt="0">
        <dgm:presLayoutVars>
          <dgm:dir/>
          <dgm:resizeHandles val="exact"/>
        </dgm:presLayoutVars>
      </dgm:prSet>
      <dgm:spPr/>
    </dgm:pt>
    <dgm:pt modelId="{2B16D409-4182-4A19-83AA-347857D73E39}" type="pres">
      <dgm:prSet presAssocID="{57E628BB-2FFA-45ED-9EF1-8B43338C09EC}" presName="compNode" presStyleCnt="0"/>
      <dgm:spPr/>
    </dgm:pt>
    <dgm:pt modelId="{903BC70C-8D4D-4DC5-87F8-FDA791B51162}" type="pres">
      <dgm:prSet presAssocID="{57E628BB-2FFA-45ED-9EF1-8B43338C09EC}" presName="bgRect" presStyleLbl="bgShp" presStyleIdx="0" presStyleCnt="4"/>
      <dgm:spPr/>
    </dgm:pt>
    <dgm:pt modelId="{5DFD66C7-B139-4642-B259-596C3900B5D9}" type="pres">
      <dgm:prSet presAssocID="{57E628BB-2FFA-45ED-9EF1-8B43338C09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34F6C65-8EE9-4B91-B672-F5C5CB388245}" type="pres">
      <dgm:prSet presAssocID="{57E628BB-2FFA-45ED-9EF1-8B43338C09EC}" presName="spaceRect" presStyleCnt="0"/>
      <dgm:spPr/>
    </dgm:pt>
    <dgm:pt modelId="{399E1F1C-E122-435A-9578-0663F70C9A67}" type="pres">
      <dgm:prSet presAssocID="{57E628BB-2FFA-45ED-9EF1-8B43338C09EC}" presName="parTx" presStyleLbl="revTx" presStyleIdx="0" presStyleCnt="8">
        <dgm:presLayoutVars>
          <dgm:chMax val="0"/>
          <dgm:chPref val="0"/>
        </dgm:presLayoutVars>
      </dgm:prSet>
      <dgm:spPr/>
    </dgm:pt>
    <dgm:pt modelId="{2AF57A08-AE0A-464C-BAA3-AB0CD1FB4214}" type="pres">
      <dgm:prSet presAssocID="{57E628BB-2FFA-45ED-9EF1-8B43338C09EC}" presName="desTx" presStyleLbl="revTx" presStyleIdx="1" presStyleCnt="8">
        <dgm:presLayoutVars/>
      </dgm:prSet>
      <dgm:spPr/>
    </dgm:pt>
    <dgm:pt modelId="{E10FE6B3-E459-4590-A150-2D93A26DA11B}" type="pres">
      <dgm:prSet presAssocID="{DA4D7F49-8B62-4D21-8236-E314A5CC2F18}" presName="sibTrans" presStyleCnt="0"/>
      <dgm:spPr/>
    </dgm:pt>
    <dgm:pt modelId="{A46F43F0-9FCB-47F7-AECD-AD501B71CA7C}" type="pres">
      <dgm:prSet presAssocID="{BDDBA397-821D-43CC-9F2A-BD57C397662C}" presName="compNode" presStyleCnt="0"/>
      <dgm:spPr/>
    </dgm:pt>
    <dgm:pt modelId="{8AD8F938-75AC-46CD-AF0D-99D8BD123700}" type="pres">
      <dgm:prSet presAssocID="{BDDBA397-821D-43CC-9F2A-BD57C397662C}" presName="bgRect" presStyleLbl="bgShp" presStyleIdx="1" presStyleCnt="4"/>
      <dgm:spPr/>
    </dgm:pt>
    <dgm:pt modelId="{0D4FA689-D45E-4159-971A-9135F3A1FA25}" type="pres">
      <dgm:prSet presAssocID="{BDDBA397-821D-43CC-9F2A-BD57C397662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7ECF2F04-4F13-4788-AA03-0382EBAEF9EA}" type="pres">
      <dgm:prSet presAssocID="{BDDBA397-821D-43CC-9F2A-BD57C397662C}" presName="spaceRect" presStyleCnt="0"/>
      <dgm:spPr/>
    </dgm:pt>
    <dgm:pt modelId="{56ACA283-CEBC-4087-80EE-705D831C001F}" type="pres">
      <dgm:prSet presAssocID="{BDDBA397-821D-43CC-9F2A-BD57C397662C}" presName="parTx" presStyleLbl="revTx" presStyleIdx="2" presStyleCnt="8">
        <dgm:presLayoutVars>
          <dgm:chMax val="0"/>
          <dgm:chPref val="0"/>
        </dgm:presLayoutVars>
      </dgm:prSet>
      <dgm:spPr/>
    </dgm:pt>
    <dgm:pt modelId="{3E6F3B54-46A2-479B-98FD-8A4972F331FC}" type="pres">
      <dgm:prSet presAssocID="{BDDBA397-821D-43CC-9F2A-BD57C397662C}" presName="desTx" presStyleLbl="revTx" presStyleIdx="3" presStyleCnt="8">
        <dgm:presLayoutVars/>
      </dgm:prSet>
      <dgm:spPr/>
    </dgm:pt>
    <dgm:pt modelId="{2F0AEA89-9026-4941-910C-631B2DC6AD7A}" type="pres">
      <dgm:prSet presAssocID="{DEAC8C9A-149D-4E44-92BC-24734D5C0DCE}" presName="sibTrans" presStyleCnt="0"/>
      <dgm:spPr/>
    </dgm:pt>
    <dgm:pt modelId="{576B2A4B-8DA5-4181-9952-6FB08924F9DE}" type="pres">
      <dgm:prSet presAssocID="{000232F3-5B69-4888-AA82-C119157370B8}" presName="compNode" presStyleCnt="0"/>
      <dgm:spPr/>
    </dgm:pt>
    <dgm:pt modelId="{C6F236E6-880D-40D4-8A71-AA44FEF96EB9}" type="pres">
      <dgm:prSet presAssocID="{000232F3-5B69-4888-AA82-C119157370B8}" presName="bgRect" presStyleLbl="bgShp" presStyleIdx="2" presStyleCnt="4"/>
      <dgm:spPr/>
    </dgm:pt>
    <dgm:pt modelId="{F8097EBC-AA91-4B73-940E-502886BC5226}" type="pres">
      <dgm:prSet presAssocID="{000232F3-5B69-4888-AA82-C119157370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817BB6-A4EA-4989-9ED1-188D8F5EFED3}" type="pres">
      <dgm:prSet presAssocID="{000232F3-5B69-4888-AA82-C119157370B8}" presName="spaceRect" presStyleCnt="0"/>
      <dgm:spPr/>
    </dgm:pt>
    <dgm:pt modelId="{E0D1F63F-FE4B-464A-B739-4889CBF48EFC}" type="pres">
      <dgm:prSet presAssocID="{000232F3-5B69-4888-AA82-C119157370B8}" presName="parTx" presStyleLbl="revTx" presStyleIdx="4" presStyleCnt="8">
        <dgm:presLayoutVars>
          <dgm:chMax val="0"/>
          <dgm:chPref val="0"/>
        </dgm:presLayoutVars>
      </dgm:prSet>
      <dgm:spPr/>
    </dgm:pt>
    <dgm:pt modelId="{D2159F3F-254E-4C81-B90D-489C93F6FA6C}" type="pres">
      <dgm:prSet presAssocID="{000232F3-5B69-4888-AA82-C119157370B8}" presName="desTx" presStyleLbl="revTx" presStyleIdx="5" presStyleCnt="8">
        <dgm:presLayoutVars/>
      </dgm:prSet>
      <dgm:spPr/>
    </dgm:pt>
    <dgm:pt modelId="{F84A984B-98F0-4EA4-82D3-CC7445319809}" type="pres">
      <dgm:prSet presAssocID="{CEB23699-9EBA-44EB-979B-1EA574DD5806}" presName="sibTrans" presStyleCnt="0"/>
      <dgm:spPr/>
    </dgm:pt>
    <dgm:pt modelId="{25157F6E-6903-4C61-89B6-0C08A8B0DFCD}" type="pres">
      <dgm:prSet presAssocID="{EC19D522-87C3-4E38-96F5-57C569CB3BBC}" presName="compNode" presStyleCnt="0"/>
      <dgm:spPr/>
    </dgm:pt>
    <dgm:pt modelId="{F1C57917-13C0-4C81-9B8A-BFF1579489E5}" type="pres">
      <dgm:prSet presAssocID="{EC19D522-87C3-4E38-96F5-57C569CB3BBC}" presName="bgRect" presStyleLbl="bgShp" presStyleIdx="3" presStyleCnt="4"/>
      <dgm:spPr/>
    </dgm:pt>
    <dgm:pt modelId="{28A1A474-6CBE-4243-B3D1-74C67069FC16}" type="pres">
      <dgm:prSet presAssocID="{EC19D522-87C3-4E38-96F5-57C569CB3B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85D0783-70A5-4256-BD98-D19B7848DDAD}" type="pres">
      <dgm:prSet presAssocID="{EC19D522-87C3-4E38-96F5-57C569CB3BBC}" presName="spaceRect" presStyleCnt="0"/>
      <dgm:spPr/>
    </dgm:pt>
    <dgm:pt modelId="{D6201D43-6AD3-48F0-9BE6-EAE73B250BC5}" type="pres">
      <dgm:prSet presAssocID="{EC19D522-87C3-4E38-96F5-57C569CB3BBC}" presName="parTx" presStyleLbl="revTx" presStyleIdx="6" presStyleCnt="8">
        <dgm:presLayoutVars>
          <dgm:chMax val="0"/>
          <dgm:chPref val="0"/>
        </dgm:presLayoutVars>
      </dgm:prSet>
      <dgm:spPr/>
    </dgm:pt>
    <dgm:pt modelId="{C270B522-656E-482B-A362-0EA23F931A1C}" type="pres">
      <dgm:prSet presAssocID="{EC19D522-87C3-4E38-96F5-57C569CB3BBC}" presName="desTx" presStyleLbl="revTx" presStyleIdx="7" presStyleCnt="8">
        <dgm:presLayoutVars/>
      </dgm:prSet>
      <dgm:spPr/>
    </dgm:pt>
  </dgm:ptLst>
  <dgm:cxnLst>
    <dgm:cxn modelId="{53B53528-5A9F-4C62-9CDA-25A42522CF26}" srcId="{BCCE7A4B-0B25-4C8A-9AC4-9CC03DC9D063}" destId="{000232F3-5B69-4888-AA82-C119157370B8}" srcOrd="2" destOrd="0" parTransId="{C8B87548-B219-48F0-B2E3-6EAB10F3FCFA}" sibTransId="{CEB23699-9EBA-44EB-979B-1EA574DD5806}"/>
    <dgm:cxn modelId="{3EBD0D39-0548-45ED-9E3D-6DEED72971C0}" type="presOf" srcId="{5DFF39A8-A806-4C81-A2C7-190611165EC0}" destId="{3E6F3B54-46A2-479B-98FD-8A4972F331FC}" srcOrd="0" destOrd="0" presId="urn:microsoft.com/office/officeart/2018/2/layout/IconVerticalSolidList"/>
    <dgm:cxn modelId="{E5334F41-0EC5-4794-AD4C-1FE9703CC466}" type="presOf" srcId="{BCCE7A4B-0B25-4C8A-9AC4-9CC03DC9D063}" destId="{ED714D3F-6D0B-4319-8AF9-8BC3DB96D4F8}" srcOrd="0" destOrd="0" presId="urn:microsoft.com/office/officeart/2018/2/layout/IconVerticalSolidList"/>
    <dgm:cxn modelId="{3A7B0549-FE21-4395-BF85-272EBBA7F28D}" type="presOf" srcId="{57E628BB-2FFA-45ED-9EF1-8B43338C09EC}" destId="{399E1F1C-E122-435A-9578-0663F70C9A67}" srcOrd="0" destOrd="0" presId="urn:microsoft.com/office/officeart/2018/2/layout/IconVerticalSolidList"/>
    <dgm:cxn modelId="{FEF84B52-FFAB-4B32-9976-CFC296AA637B}" type="presOf" srcId="{155BE908-94BD-40EA-9C55-3449D4D2F207}" destId="{C270B522-656E-482B-A362-0EA23F931A1C}" srcOrd="0" destOrd="0" presId="urn:microsoft.com/office/officeart/2018/2/layout/IconVerticalSolidList"/>
    <dgm:cxn modelId="{E60E9958-0905-4823-BB1A-3C7FA40C8A55}" type="presOf" srcId="{47A784E6-9144-4D45-BD5C-2A3497473423}" destId="{D2159F3F-254E-4C81-B90D-489C93F6FA6C}" srcOrd="0" destOrd="0" presId="urn:microsoft.com/office/officeart/2018/2/layout/IconVerticalSolidList"/>
    <dgm:cxn modelId="{510CDC5D-51E2-4054-A248-7A7BD10E8ADB}" srcId="{BCCE7A4B-0B25-4C8A-9AC4-9CC03DC9D063}" destId="{BDDBA397-821D-43CC-9F2A-BD57C397662C}" srcOrd="1" destOrd="0" parTransId="{FB0524EB-8F8E-4EB4-9BAC-EEBDFEF1FF97}" sibTransId="{DEAC8C9A-149D-4E44-92BC-24734D5C0DCE}"/>
    <dgm:cxn modelId="{18F10D5E-728E-4E1E-84EB-BD1CE761C78F}" srcId="{57E628BB-2FFA-45ED-9EF1-8B43338C09EC}" destId="{3ECFF7E3-14D9-4D6E-A930-A94204DB4D5E}" srcOrd="0" destOrd="0" parTransId="{35901BE9-F94A-4666-9F88-A56898590111}" sibTransId="{AE5CD711-A63A-48E6-965F-57FD3AD2908E}"/>
    <dgm:cxn modelId="{8FE33877-B0C9-496C-907D-91016E62978F}" srcId="{BDDBA397-821D-43CC-9F2A-BD57C397662C}" destId="{5DFF39A8-A806-4C81-A2C7-190611165EC0}" srcOrd="0" destOrd="0" parTransId="{86E9CF15-0CB6-49D9-A136-43BBC72931D1}" sibTransId="{2C49ECAE-368F-4F18-80A2-927AF43C6A80}"/>
    <dgm:cxn modelId="{06C32AA0-6529-44E6-9B1A-DB2CE2AD6773}" srcId="{BCCE7A4B-0B25-4C8A-9AC4-9CC03DC9D063}" destId="{EC19D522-87C3-4E38-96F5-57C569CB3BBC}" srcOrd="3" destOrd="0" parTransId="{6CB06C72-D100-4C5D-80C3-3CD943335EC0}" sibTransId="{1DB9CAAD-6742-4F53-ACBD-36C823EDFC14}"/>
    <dgm:cxn modelId="{B0B638A3-FD8A-4978-9F50-102C8EEC9C94}" type="presOf" srcId="{EC19D522-87C3-4E38-96F5-57C569CB3BBC}" destId="{D6201D43-6AD3-48F0-9BE6-EAE73B250BC5}" srcOrd="0" destOrd="0" presId="urn:microsoft.com/office/officeart/2018/2/layout/IconVerticalSolidList"/>
    <dgm:cxn modelId="{AA38C1A3-B187-4D64-BCAF-05BD82E7D918}" srcId="{EC19D522-87C3-4E38-96F5-57C569CB3BBC}" destId="{155BE908-94BD-40EA-9C55-3449D4D2F207}" srcOrd="0" destOrd="0" parTransId="{8EDE5842-D0E7-4530-8C53-D8F58972473C}" sibTransId="{8E0E8105-C477-4ED7-A858-1FD4851FC678}"/>
    <dgm:cxn modelId="{3D659EBA-1692-400A-8ADF-31A20DDE6AD9}" type="presOf" srcId="{3ECFF7E3-14D9-4D6E-A930-A94204DB4D5E}" destId="{2AF57A08-AE0A-464C-BAA3-AB0CD1FB4214}" srcOrd="0" destOrd="0" presId="urn:microsoft.com/office/officeart/2018/2/layout/IconVerticalSolidList"/>
    <dgm:cxn modelId="{1224FEBC-97AF-4D17-8E58-B585BF16AB36}" type="presOf" srcId="{BDDBA397-821D-43CC-9F2A-BD57C397662C}" destId="{56ACA283-CEBC-4087-80EE-705D831C001F}" srcOrd="0" destOrd="0" presId="urn:microsoft.com/office/officeart/2018/2/layout/IconVerticalSolidList"/>
    <dgm:cxn modelId="{709636C9-B45A-4FDE-BFAD-EE9D71634ECC}" srcId="{BCCE7A4B-0B25-4C8A-9AC4-9CC03DC9D063}" destId="{57E628BB-2FFA-45ED-9EF1-8B43338C09EC}" srcOrd="0" destOrd="0" parTransId="{2AD50ACA-D395-4F8B-8502-4C9198CCCD3D}" sibTransId="{DA4D7F49-8B62-4D21-8236-E314A5CC2F18}"/>
    <dgm:cxn modelId="{CA9126DF-BCE2-457B-BF05-66019AAB5234}" type="presOf" srcId="{000232F3-5B69-4888-AA82-C119157370B8}" destId="{E0D1F63F-FE4B-464A-B739-4889CBF48EFC}" srcOrd="0" destOrd="0" presId="urn:microsoft.com/office/officeart/2018/2/layout/IconVerticalSolidList"/>
    <dgm:cxn modelId="{5D965FF3-8D7A-44B1-8E3B-18741B43B2F3}" srcId="{000232F3-5B69-4888-AA82-C119157370B8}" destId="{47A784E6-9144-4D45-BD5C-2A3497473423}" srcOrd="0" destOrd="0" parTransId="{4BF37216-5AC3-48BF-B01B-FAA95CF0786D}" sibTransId="{B1981EB8-2BEC-49E7-BC93-D4FD6BA4A93A}"/>
    <dgm:cxn modelId="{8C25BC7B-5172-4E90-9051-DFD06F96C6B8}" type="presParOf" srcId="{ED714D3F-6D0B-4319-8AF9-8BC3DB96D4F8}" destId="{2B16D409-4182-4A19-83AA-347857D73E39}" srcOrd="0" destOrd="0" presId="urn:microsoft.com/office/officeart/2018/2/layout/IconVerticalSolidList"/>
    <dgm:cxn modelId="{1AA1B2A5-406C-49E6-99C0-419A9DECE68C}" type="presParOf" srcId="{2B16D409-4182-4A19-83AA-347857D73E39}" destId="{903BC70C-8D4D-4DC5-87F8-FDA791B51162}" srcOrd="0" destOrd="0" presId="urn:microsoft.com/office/officeart/2018/2/layout/IconVerticalSolidList"/>
    <dgm:cxn modelId="{7E988D41-129C-4EBA-B3D0-42C22BCB4A11}" type="presParOf" srcId="{2B16D409-4182-4A19-83AA-347857D73E39}" destId="{5DFD66C7-B139-4642-B259-596C3900B5D9}" srcOrd="1" destOrd="0" presId="urn:microsoft.com/office/officeart/2018/2/layout/IconVerticalSolidList"/>
    <dgm:cxn modelId="{B800B2EE-D2D1-4D76-8CD9-BD36FEE79EC3}" type="presParOf" srcId="{2B16D409-4182-4A19-83AA-347857D73E39}" destId="{034F6C65-8EE9-4B91-B672-F5C5CB388245}" srcOrd="2" destOrd="0" presId="urn:microsoft.com/office/officeart/2018/2/layout/IconVerticalSolidList"/>
    <dgm:cxn modelId="{176FE57E-B59B-45BC-AA59-4563A5BC4BF1}" type="presParOf" srcId="{2B16D409-4182-4A19-83AA-347857D73E39}" destId="{399E1F1C-E122-435A-9578-0663F70C9A67}" srcOrd="3" destOrd="0" presId="urn:microsoft.com/office/officeart/2018/2/layout/IconVerticalSolidList"/>
    <dgm:cxn modelId="{7FC45AF2-4BAC-442E-B731-D2A2669D534C}" type="presParOf" srcId="{2B16D409-4182-4A19-83AA-347857D73E39}" destId="{2AF57A08-AE0A-464C-BAA3-AB0CD1FB4214}" srcOrd="4" destOrd="0" presId="urn:microsoft.com/office/officeart/2018/2/layout/IconVerticalSolidList"/>
    <dgm:cxn modelId="{6C561417-9FB7-41A9-90EA-9C104F05E539}" type="presParOf" srcId="{ED714D3F-6D0B-4319-8AF9-8BC3DB96D4F8}" destId="{E10FE6B3-E459-4590-A150-2D93A26DA11B}" srcOrd="1" destOrd="0" presId="urn:microsoft.com/office/officeart/2018/2/layout/IconVerticalSolidList"/>
    <dgm:cxn modelId="{CF8C086A-974D-4043-9552-BE9C4840DE53}" type="presParOf" srcId="{ED714D3F-6D0B-4319-8AF9-8BC3DB96D4F8}" destId="{A46F43F0-9FCB-47F7-AECD-AD501B71CA7C}" srcOrd="2" destOrd="0" presId="urn:microsoft.com/office/officeart/2018/2/layout/IconVerticalSolidList"/>
    <dgm:cxn modelId="{C5417F60-ACEA-4820-88BE-339229BE83E4}" type="presParOf" srcId="{A46F43F0-9FCB-47F7-AECD-AD501B71CA7C}" destId="{8AD8F938-75AC-46CD-AF0D-99D8BD123700}" srcOrd="0" destOrd="0" presId="urn:microsoft.com/office/officeart/2018/2/layout/IconVerticalSolidList"/>
    <dgm:cxn modelId="{2AF65C20-756B-4E0E-97DF-755806B2A064}" type="presParOf" srcId="{A46F43F0-9FCB-47F7-AECD-AD501B71CA7C}" destId="{0D4FA689-D45E-4159-971A-9135F3A1FA25}" srcOrd="1" destOrd="0" presId="urn:microsoft.com/office/officeart/2018/2/layout/IconVerticalSolidList"/>
    <dgm:cxn modelId="{3BBFAB98-1147-4F21-9F48-452D01E3078C}" type="presParOf" srcId="{A46F43F0-9FCB-47F7-AECD-AD501B71CA7C}" destId="{7ECF2F04-4F13-4788-AA03-0382EBAEF9EA}" srcOrd="2" destOrd="0" presId="urn:microsoft.com/office/officeart/2018/2/layout/IconVerticalSolidList"/>
    <dgm:cxn modelId="{7ACC0FA3-BC8D-4D03-AF99-DDFBDC746339}" type="presParOf" srcId="{A46F43F0-9FCB-47F7-AECD-AD501B71CA7C}" destId="{56ACA283-CEBC-4087-80EE-705D831C001F}" srcOrd="3" destOrd="0" presId="urn:microsoft.com/office/officeart/2018/2/layout/IconVerticalSolidList"/>
    <dgm:cxn modelId="{B9285971-76EC-44F1-9595-E694434BA0DE}" type="presParOf" srcId="{A46F43F0-9FCB-47F7-AECD-AD501B71CA7C}" destId="{3E6F3B54-46A2-479B-98FD-8A4972F331FC}" srcOrd="4" destOrd="0" presId="urn:microsoft.com/office/officeart/2018/2/layout/IconVerticalSolidList"/>
    <dgm:cxn modelId="{295F08CD-31A3-4B28-91D9-0AF3551C93C1}" type="presParOf" srcId="{ED714D3F-6D0B-4319-8AF9-8BC3DB96D4F8}" destId="{2F0AEA89-9026-4941-910C-631B2DC6AD7A}" srcOrd="3" destOrd="0" presId="urn:microsoft.com/office/officeart/2018/2/layout/IconVerticalSolidList"/>
    <dgm:cxn modelId="{B1D794B4-3982-43E9-A1EC-C476FFBC6C67}" type="presParOf" srcId="{ED714D3F-6D0B-4319-8AF9-8BC3DB96D4F8}" destId="{576B2A4B-8DA5-4181-9952-6FB08924F9DE}" srcOrd="4" destOrd="0" presId="urn:microsoft.com/office/officeart/2018/2/layout/IconVerticalSolidList"/>
    <dgm:cxn modelId="{E12792AF-4E26-4CD2-918D-455F2A8AF812}" type="presParOf" srcId="{576B2A4B-8DA5-4181-9952-6FB08924F9DE}" destId="{C6F236E6-880D-40D4-8A71-AA44FEF96EB9}" srcOrd="0" destOrd="0" presId="urn:microsoft.com/office/officeart/2018/2/layout/IconVerticalSolidList"/>
    <dgm:cxn modelId="{43421E16-D5ED-4C1F-938D-89F0FD4DB4BC}" type="presParOf" srcId="{576B2A4B-8DA5-4181-9952-6FB08924F9DE}" destId="{F8097EBC-AA91-4B73-940E-502886BC5226}" srcOrd="1" destOrd="0" presId="urn:microsoft.com/office/officeart/2018/2/layout/IconVerticalSolidList"/>
    <dgm:cxn modelId="{5475DA64-E094-4CF6-B793-EA65A4B43DA3}" type="presParOf" srcId="{576B2A4B-8DA5-4181-9952-6FB08924F9DE}" destId="{3C817BB6-A4EA-4989-9ED1-188D8F5EFED3}" srcOrd="2" destOrd="0" presId="urn:microsoft.com/office/officeart/2018/2/layout/IconVerticalSolidList"/>
    <dgm:cxn modelId="{31D25AB7-80E9-44DA-88CE-05339C5E37EE}" type="presParOf" srcId="{576B2A4B-8DA5-4181-9952-6FB08924F9DE}" destId="{E0D1F63F-FE4B-464A-B739-4889CBF48EFC}" srcOrd="3" destOrd="0" presId="urn:microsoft.com/office/officeart/2018/2/layout/IconVerticalSolidList"/>
    <dgm:cxn modelId="{51BF0656-D5A6-4702-8CA5-850093DF62E8}" type="presParOf" srcId="{576B2A4B-8DA5-4181-9952-6FB08924F9DE}" destId="{D2159F3F-254E-4C81-B90D-489C93F6FA6C}" srcOrd="4" destOrd="0" presId="urn:microsoft.com/office/officeart/2018/2/layout/IconVerticalSolidList"/>
    <dgm:cxn modelId="{5FDAD5DA-5AE4-45D1-B3A1-210DFF7068D7}" type="presParOf" srcId="{ED714D3F-6D0B-4319-8AF9-8BC3DB96D4F8}" destId="{F84A984B-98F0-4EA4-82D3-CC7445319809}" srcOrd="5" destOrd="0" presId="urn:microsoft.com/office/officeart/2018/2/layout/IconVerticalSolidList"/>
    <dgm:cxn modelId="{5FF5D963-83D3-4077-97AD-D0BF975E9100}" type="presParOf" srcId="{ED714D3F-6D0B-4319-8AF9-8BC3DB96D4F8}" destId="{25157F6E-6903-4C61-89B6-0C08A8B0DFCD}" srcOrd="6" destOrd="0" presId="urn:microsoft.com/office/officeart/2018/2/layout/IconVerticalSolidList"/>
    <dgm:cxn modelId="{F10974B5-25F4-4277-BD8F-E175086F5578}" type="presParOf" srcId="{25157F6E-6903-4C61-89B6-0C08A8B0DFCD}" destId="{F1C57917-13C0-4C81-9B8A-BFF1579489E5}" srcOrd="0" destOrd="0" presId="urn:microsoft.com/office/officeart/2018/2/layout/IconVerticalSolidList"/>
    <dgm:cxn modelId="{7DFC8614-5C4B-4243-B545-125129EA31C7}" type="presParOf" srcId="{25157F6E-6903-4C61-89B6-0C08A8B0DFCD}" destId="{28A1A474-6CBE-4243-B3D1-74C67069FC16}" srcOrd="1" destOrd="0" presId="urn:microsoft.com/office/officeart/2018/2/layout/IconVerticalSolidList"/>
    <dgm:cxn modelId="{9827EB78-E4DF-4DC2-BF00-30A00A0580DA}" type="presParOf" srcId="{25157F6E-6903-4C61-89B6-0C08A8B0DFCD}" destId="{685D0783-70A5-4256-BD98-D19B7848DDAD}" srcOrd="2" destOrd="0" presId="urn:microsoft.com/office/officeart/2018/2/layout/IconVerticalSolidList"/>
    <dgm:cxn modelId="{285B9E62-0177-46AF-AEC3-4FCE6673C544}" type="presParOf" srcId="{25157F6E-6903-4C61-89B6-0C08A8B0DFCD}" destId="{D6201D43-6AD3-48F0-9BE6-EAE73B250BC5}" srcOrd="3" destOrd="0" presId="urn:microsoft.com/office/officeart/2018/2/layout/IconVerticalSolidList"/>
    <dgm:cxn modelId="{6949BA87-626E-489D-81E4-8023E9115922}" type="presParOf" srcId="{25157F6E-6903-4C61-89B6-0C08A8B0DFCD}" destId="{C270B522-656E-482B-A362-0EA23F931A1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A25D51-6724-4CB8-8C7B-E00DB9549685}" type="doc">
      <dgm:prSet loTypeId="urn:microsoft.com/office/officeart/2005/8/layout/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2B555F1-8C9A-41D9-A03B-4620876ADFAE}">
      <dgm:prSet/>
      <dgm:spPr/>
      <dgm:t>
        <a:bodyPr/>
        <a:lstStyle/>
        <a:p>
          <a:r>
            <a:rPr lang="en-GB" dirty="0"/>
            <a:t>Conformance tests -&gt; tests explicit behaviour</a:t>
          </a:r>
          <a:endParaRPr lang="en-US" dirty="0"/>
        </a:p>
      </dgm:t>
    </dgm:pt>
    <dgm:pt modelId="{45AB3326-511F-4D37-81B6-0BD9A265D351}" type="parTrans" cxnId="{065E3A91-A99C-43EA-A08B-2B9B49D6C68F}">
      <dgm:prSet/>
      <dgm:spPr/>
      <dgm:t>
        <a:bodyPr/>
        <a:lstStyle/>
        <a:p>
          <a:endParaRPr lang="en-US"/>
        </a:p>
      </dgm:t>
    </dgm:pt>
    <dgm:pt modelId="{F9C4FC65-C527-45AA-AD73-052455C97685}" type="sibTrans" cxnId="{065E3A91-A99C-43EA-A08B-2B9B49D6C68F}">
      <dgm:prSet/>
      <dgm:spPr/>
      <dgm:t>
        <a:bodyPr/>
        <a:lstStyle/>
        <a:p>
          <a:endParaRPr lang="en-US"/>
        </a:p>
      </dgm:t>
    </dgm:pt>
    <dgm:pt modelId="{CA1A5EC8-8B0F-4E14-BD8A-821F70FF89D9}">
      <dgm:prSet/>
      <dgm:spPr/>
      <dgm:t>
        <a:bodyPr/>
        <a:lstStyle/>
        <a:p>
          <a:r>
            <a:rPr lang="en-GB"/>
            <a:t>We need to test each state’s illegal events</a:t>
          </a:r>
          <a:endParaRPr lang="en-US"/>
        </a:p>
      </dgm:t>
    </dgm:pt>
    <dgm:pt modelId="{E0B3E79A-76CF-4A91-A514-85D115D1ACBA}" type="parTrans" cxnId="{3E5B493B-2155-4007-BCB8-48A31F593F9B}">
      <dgm:prSet/>
      <dgm:spPr/>
      <dgm:t>
        <a:bodyPr/>
        <a:lstStyle/>
        <a:p>
          <a:endParaRPr lang="en-US"/>
        </a:p>
      </dgm:t>
    </dgm:pt>
    <dgm:pt modelId="{AC690603-4DCC-4ACD-A04B-C1AE81864016}" type="sibTrans" cxnId="{3E5B493B-2155-4007-BCB8-48A31F593F9B}">
      <dgm:prSet/>
      <dgm:spPr/>
      <dgm:t>
        <a:bodyPr/>
        <a:lstStyle/>
        <a:p>
          <a:endParaRPr lang="en-US"/>
        </a:p>
      </dgm:t>
    </dgm:pt>
    <dgm:pt modelId="{8D6CC65F-1CE8-4DA4-BCBC-75C5657BC8F7}">
      <dgm:prSet/>
      <dgm:spPr/>
      <dgm:t>
        <a:bodyPr/>
        <a:lstStyle/>
        <a:p>
          <a:r>
            <a:rPr lang="en-GB" dirty="0"/>
            <a:t>Tests for each non-checked, non-excluded transition</a:t>
          </a:r>
          <a:endParaRPr lang="en-US" dirty="0"/>
        </a:p>
      </dgm:t>
    </dgm:pt>
    <dgm:pt modelId="{95F8CE8E-55C2-4CFA-82A7-CAD490D1DD13}" type="parTrans" cxnId="{411199F8-7569-44EB-9621-FE1BE11A3372}">
      <dgm:prSet/>
      <dgm:spPr/>
      <dgm:t>
        <a:bodyPr/>
        <a:lstStyle/>
        <a:p>
          <a:endParaRPr lang="en-US"/>
        </a:p>
      </dgm:t>
    </dgm:pt>
    <dgm:pt modelId="{8CDB1B6A-AE17-4F87-A222-30B34D42DF5E}" type="sibTrans" cxnId="{411199F8-7569-44EB-9621-FE1BE11A3372}">
      <dgm:prSet/>
      <dgm:spPr/>
      <dgm:t>
        <a:bodyPr/>
        <a:lstStyle/>
        <a:p>
          <a:endParaRPr lang="en-US"/>
        </a:p>
      </dgm:t>
    </dgm:pt>
    <dgm:pt modelId="{2446BFB1-AA2D-4074-9055-1EADDBF216AA}">
      <dgm:prSet/>
      <dgm:spPr/>
      <dgm:t>
        <a:bodyPr/>
        <a:lstStyle/>
        <a:p>
          <a:r>
            <a:rPr lang="en-GB" dirty="0"/>
            <a:t>Confirm that the actual response matches the specified response [Manual review]</a:t>
          </a:r>
          <a:endParaRPr lang="en-US" dirty="0"/>
        </a:p>
      </dgm:t>
    </dgm:pt>
    <dgm:pt modelId="{12D2653B-CE57-43A8-9F4D-C42E5E5B84CF}" type="parTrans" cxnId="{D1D10501-D12B-4EFB-A09A-F763B8DBE3C1}">
      <dgm:prSet/>
      <dgm:spPr/>
      <dgm:t>
        <a:bodyPr/>
        <a:lstStyle/>
        <a:p>
          <a:endParaRPr lang="en-US"/>
        </a:p>
      </dgm:t>
    </dgm:pt>
    <dgm:pt modelId="{EA59A89E-53E3-417D-A8B4-565849182E44}" type="sibTrans" cxnId="{D1D10501-D12B-4EFB-A09A-F763B8DBE3C1}">
      <dgm:prSet/>
      <dgm:spPr/>
      <dgm:t>
        <a:bodyPr/>
        <a:lstStyle/>
        <a:p>
          <a:endParaRPr lang="en-US"/>
        </a:p>
      </dgm:t>
    </dgm:pt>
    <dgm:pt modelId="{76DCCF88-1EF2-E14F-BE90-A51054C2A0D0}" type="pres">
      <dgm:prSet presAssocID="{18A25D51-6724-4CB8-8C7B-E00DB9549685}" presName="diagram" presStyleCnt="0">
        <dgm:presLayoutVars>
          <dgm:dir/>
          <dgm:resizeHandles val="exact"/>
        </dgm:presLayoutVars>
      </dgm:prSet>
      <dgm:spPr/>
    </dgm:pt>
    <dgm:pt modelId="{7217B6AD-D59E-564A-BEAB-1A9138CDB33E}" type="pres">
      <dgm:prSet presAssocID="{A2B555F1-8C9A-41D9-A03B-4620876ADFAE}" presName="node" presStyleLbl="node1" presStyleIdx="0" presStyleCnt="4">
        <dgm:presLayoutVars>
          <dgm:bulletEnabled val="1"/>
        </dgm:presLayoutVars>
      </dgm:prSet>
      <dgm:spPr/>
    </dgm:pt>
    <dgm:pt modelId="{84AA6A30-1513-4A47-B46A-7B122B8312CE}" type="pres">
      <dgm:prSet presAssocID="{F9C4FC65-C527-45AA-AD73-052455C97685}" presName="sibTrans" presStyleLbl="sibTrans2D1" presStyleIdx="0" presStyleCnt="3"/>
      <dgm:spPr/>
    </dgm:pt>
    <dgm:pt modelId="{3F3F9D9B-0475-7749-82AD-EFF3477F063D}" type="pres">
      <dgm:prSet presAssocID="{F9C4FC65-C527-45AA-AD73-052455C97685}" presName="connectorText" presStyleLbl="sibTrans2D1" presStyleIdx="0" presStyleCnt="3"/>
      <dgm:spPr/>
    </dgm:pt>
    <dgm:pt modelId="{EC077489-35CB-1447-84C5-624E4526AF11}" type="pres">
      <dgm:prSet presAssocID="{CA1A5EC8-8B0F-4E14-BD8A-821F70FF89D9}" presName="node" presStyleLbl="node1" presStyleIdx="1" presStyleCnt="4">
        <dgm:presLayoutVars>
          <dgm:bulletEnabled val="1"/>
        </dgm:presLayoutVars>
      </dgm:prSet>
      <dgm:spPr/>
    </dgm:pt>
    <dgm:pt modelId="{3FB8FFED-C778-FC43-9213-42DBDEA425DF}" type="pres">
      <dgm:prSet presAssocID="{AC690603-4DCC-4ACD-A04B-C1AE81864016}" presName="sibTrans" presStyleLbl="sibTrans2D1" presStyleIdx="1" presStyleCnt="3"/>
      <dgm:spPr/>
    </dgm:pt>
    <dgm:pt modelId="{A1EA873C-8A60-5545-BA42-EBE6AA3BBBF3}" type="pres">
      <dgm:prSet presAssocID="{AC690603-4DCC-4ACD-A04B-C1AE81864016}" presName="connectorText" presStyleLbl="sibTrans2D1" presStyleIdx="1" presStyleCnt="3"/>
      <dgm:spPr/>
    </dgm:pt>
    <dgm:pt modelId="{BD2D447D-CFFF-E04D-BC48-5E44BF95F534}" type="pres">
      <dgm:prSet presAssocID="{8D6CC65F-1CE8-4DA4-BCBC-75C5657BC8F7}" presName="node" presStyleLbl="node1" presStyleIdx="2" presStyleCnt="4">
        <dgm:presLayoutVars>
          <dgm:bulletEnabled val="1"/>
        </dgm:presLayoutVars>
      </dgm:prSet>
      <dgm:spPr/>
    </dgm:pt>
    <dgm:pt modelId="{A4362FF0-ACFE-274F-8AB9-BB28DE0D3644}" type="pres">
      <dgm:prSet presAssocID="{8CDB1B6A-AE17-4F87-A222-30B34D42DF5E}" presName="sibTrans" presStyleLbl="sibTrans2D1" presStyleIdx="2" presStyleCnt="3"/>
      <dgm:spPr/>
    </dgm:pt>
    <dgm:pt modelId="{4C83E637-8CC2-0A49-A795-785791F96954}" type="pres">
      <dgm:prSet presAssocID="{8CDB1B6A-AE17-4F87-A222-30B34D42DF5E}" presName="connectorText" presStyleLbl="sibTrans2D1" presStyleIdx="2" presStyleCnt="3"/>
      <dgm:spPr/>
    </dgm:pt>
    <dgm:pt modelId="{8B8DB950-157C-A740-8C15-673EE2752A66}" type="pres">
      <dgm:prSet presAssocID="{2446BFB1-AA2D-4074-9055-1EADDBF216AA}" presName="node" presStyleLbl="node1" presStyleIdx="3" presStyleCnt="4">
        <dgm:presLayoutVars>
          <dgm:bulletEnabled val="1"/>
        </dgm:presLayoutVars>
      </dgm:prSet>
      <dgm:spPr/>
    </dgm:pt>
  </dgm:ptLst>
  <dgm:cxnLst>
    <dgm:cxn modelId="{D1D10501-D12B-4EFB-A09A-F763B8DBE3C1}" srcId="{18A25D51-6724-4CB8-8C7B-E00DB9549685}" destId="{2446BFB1-AA2D-4074-9055-1EADDBF216AA}" srcOrd="3" destOrd="0" parTransId="{12D2653B-CE57-43A8-9F4D-C42E5E5B84CF}" sibTransId="{EA59A89E-53E3-417D-A8B4-565849182E44}"/>
    <dgm:cxn modelId="{30C27F02-205F-CF4A-9BD0-82949EC67250}" type="presOf" srcId="{F9C4FC65-C527-45AA-AD73-052455C97685}" destId="{84AA6A30-1513-4A47-B46A-7B122B8312CE}" srcOrd="0" destOrd="0" presId="urn:microsoft.com/office/officeart/2005/8/layout/process5"/>
    <dgm:cxn modelId="{C821B70A-2A6C-D54D-821E-F357F0740AD8}" type="presOf" srcId="{18A25D51-6724-4CB8-8C7B-E00DB9549685}" destId="{76DCCF88-1EF2-E14F-BE90-A51054C2A0D0}" srcOrd="0" destOrd="0" presId="urn:microsoft.com/office/officeart/2005/8/layout/process5"/>
    <dgm:cxn modelId="{3CF53D28-A8A5-6A4D-9724-9BF598BBE141}" type="presOf" srcId="{8CDB1B6A-AE17-4F87-A222-30B34D42DF5E}" destId="{4C83E637-8CC2-0A49-A795-785791F96954}" srcOrd="1" destOrd="0" presId="urn:microsoft.com/office/officeart/2005/8/layout/process5"/>
    <dgm:cxn modelId="{070A5636-036A-134D-BE0E-16723615AAB5}" type="presOf" srcId="{AC690603-4DCC-4ACD-A04B-C1AE81864016}" destId="{A1EA873C-8A60-5545-BA42-EBE6AA3BBBF3}" srcOrd="1" destOrd="0" presId="urn:microsoft.com/office/officeart/2005/8/layout/process5"/>
    <dgm:cxn modelId="{3E5B493B-2155-4007-BCB8-48A31F593F9B}" srcId="{18A25D51-6724-4CB8-8C7B-E00DB9549685}" destId="{CA1A5EC8-8B0F-4E14-BD8A-821F70FF89D9}" srcOrd="1" destOrd="0" parTransId="{E0B3E79A-76CF-4A91-A514-85D115D1ACBA}" sibTransId="{AC690603-4DCC-4ACD-A04B-C1AE81864016}"/>
    <dgm:cxn modelId="{9E93644A-58DF-F047-968E-0A2061DAD1B5}" type="presOf" srcId="{F9C4FC65-C527-45AA-AD73-052455C97685}" destId="{3F3F9D9B-0475-7749-82AD-EFF3477F063D}" srcOrd="1" destOrd="0" presId="urn:microsoft.com/office/officeart/2005/8/layout/process5"/>
    <dgm:cxn modelId="{DFA8B26C-8430-B74F-989F-9589E444B13A}" type="presOf" srcId="{2446BFB1-AA2D-4074-9055-1EADDBF216AA}" destId="{8B8DB950-157C-A740-8C15-673EE2752A66}" srcOrd="0" destOrd="0" presId="urn:microsoft.com/office/officeart/2005/8/layout/process5"/>
    <dgm:cxn modelId="{065E3A91-A99C-43EA-A08B-2B9B49D6C68F}" srcId="{18A25D51-6724-4CB8-8C7B-E00DB9549685}" destId="{A2B555F1-8C9A-41D9-A03B-4620876ADFAE}" srcOrd="0" destOrd="0" parTransId="{45AB3326-511F-4D37-81B6-0BD9A265D351}" sibTransId="{F9C4FC65-C527-45AA-AD73-052455C97685}"/>
    <dgm:cxn modelId="{C4B07B97-ECC3-C34C-A600-CA39F2EB675F}" type="presOf" srcId="{AC690603-4DCC-4ACD-A04B-C1AE81864016}" destId="{3FB8FFED-C778-FC43-9213-42DBDEA425DF}" srcOrd="0" destOrd="0" presId="urn:microsoft.com/office/officeart/2005/8/layout/process5"/>
    <dgm:cxn modelId="{C307FA98-FA07-7A43-A547-A63C916D0E16}" type="presOf" srcId="{CA1A5EC8-8B0F-4E14-BD8A-821F70FF89D9}" destId="{EC077489-35CB-1447-84C5-624E4526AF11}" srcOrd="0" destOrd="0" presId="urn:microsoft.com/office/officeart/2005/8/layout/process5"/>
    <dgm:cxn modelId="{9233F8A5-C464-6747-96F5-813ADB4F4FED}" type="presOf" srcId="{A2B555F1-8C9A-41D9-A03B-4620876ADFAE}" destId="{7217B6AD-D59E-564A-BEAB-1A9138CDB33E}" srcOrd="0" destOrd="0" presId="urn:microsoft.com/office/officeart/2005/8/layout/process5"/>
    <dgm:cxn modelId="{B3FED8B0-1F83-4D4F-9E20-78EBC3CDB7C9}" type="presOf" srcId="{8D6CC65F-1CE8-4DA4-BCBC-75C5657BC8F7}" destId="{BD2D447D-CFFF-E04D-BC48-5E44BF95F534}" srcOrd="0" destOrd="0" presId="urn:microsoft.com/office/officeart/2005/8/layout/process5"/>
    <dgm:cxn modelId="{0D8BF6BB-03E5-1943-A31D-F64B6F0346C2}" type="presOf" srcId="{8CDB1B6A-AE17-4F87-A222-30B34D42DF5E}" destId="{A4362FF0-ACFE-274F-8AB9-BB28DE0D3644}" srcOrd="0" destOrd="0" presId="urn:microsoft.com/office/officeart/2005/8/layout/process5"/>
    <dgm:cxn modelId="{411199F8-7569-44EB-9621-FE1BE11A3372}" srcId="{18A25D51-6724-4CB8-8C7B-E00DB9549685}" destId="{8D6CC65F-1CE8-4DA4-BCBC-75C5657BC8F7}" srcOrd="2" destOrd="0" parTransId="{95F8CE8E-55C2-4CFA-82A7-CAD490D1DD13}" sibTransId="{8CDB1B6A-AE17-4F87-A222-30B34D42DF5E}"/>
    <dgm:cxn modelId="{99BDAF30-C0B5-C041-9473-B36ED85B5E85}" type="presParOf" srcId="{76DCCF88-1EF2-E14F-BE90-A51054C2A0D0}" destId="{7217B6AD-D59E-564A-BEAB-1A9138CDB33E}" srcOrd="0" destOrd="0" presId="urn:microsoft.com/office/officeart/2005/8/layout/process5"/>
    <dgm:cxn modelId="{D8393029-B8AC-5C41-B92E-52B62D190647}" type="presParOf" srcId="{76DCCF88-1EF2-E14F-BE90-A51054C2A0D0}" destId="{84AA6A30-1513-4A47-B46A-7B122B8312CE}" srcOrd="1" destOrd="0" presId="urn:microsoft.com/office/officeart/2005/8/layout/process5"/>
    <dgm:cxn modelId="{D51EE725-ABF2-984A-9B5A-CE9BCEDD424C}" type="presParOf" srcId="{84AA6A30-1513-4A47-B46A-7B122B8312CE}" destId="{3F3F9D9B-0475-7749-82AD-EFF3477F063D}" srcOrd="0" destOrd="0" presId="urn:microsoft.com/office/officeart/2005/8/layout/process5"/>
    <dgm:cxn modelId="{FDFB1719-5D24-534C-BF3C-4B12EBF6A12B}" type="presParOf" srcId="{76DCCF88-1EF2-E14F-BE90-A51054C2A0D0}" destId="{EC077489-35CB-1447-84C5-624E4526AF11}" srcOrd="2" destOrd="0" presId="urn:microsoft.com/office/officeart/2005/8/layout/process5"/>
    <dgm:cxn modelId="{F9BE88B9-B3FB-CF41-A4DB-11EB4E0EC0D0}" type="presParOf" srcId="{76DCCF88-1EF2-E14F-BE90-A51054C2A0D0}" destId="{3FB8FFED-C778-FC43-9213-42DBDEA425DF}" srcOrd="3" destOrd="0" presId="urn:microsoft.com/office/officeart/2005/8/layout/process5"/>
    <dgm:cxn modelId="{B53AD5B9-5276-3A49-BAB4-659E1CFB76D4}" type="presParOf" srcId="{3FB8FFED-C778-FC43-9213-42DBDEA425DF}" destId="{A1EA873C-8A60-5545-BA42-EBE6AA3BBBF3}" srcOrd="0" destOrd="0" presId="urn:microsoft.com/office/officeart/2005/8/layout/process5"/>
    <dgm:cxn modelId="{8B4E71C4-900D-604A-89E2-F8CDD88E8900}" type="presParOf" srcId="{76DCCF88-1EF2-E14F-BE90-A51054C2A0D0}" destId="{BD2D447D-CFFF-E04D-BC48-5E44BF95F534}" srcOrd="4" destOrd="0" presId="urn:microsoft.com/office/officeart/2005/8/layout/process5"/>
    <dgm:cxn modelId="{85C97E4E-84E3-044F-BA85-E6639FA64FA8}" type="presParOf" srcId="{76DCCF88-1EF2-E14F-BE90-A51054C2A0D0}" destId="{A4362FF0-ACFE-274F-8AB9-BB28DE0D3644}" srcOrd="5" destOrd="0" presId="urn:microsoft.com/office/officeart/2005/8/layout/process5"/>
    <dgm:cxn modelId="{507CB0E9-D6E9-5244-974E-E5BD16C0C84C}" type="presParOf" srcId="{A4362FF0-ACFE-274F-8AB9-BB28DE0D3644}" destId="{4C83E637-8CC2-0A49-A795-785791F96954}" srcOrd="0" destOrd="0" presId="urn:microsoft.com/office/officeart/2005/8/layout/process5"/>
    <dgm:cxn modelId="{3DD6306E-BFDF-C042-96BC-4D5F5BD70E9E}" type="presParOf" srcId="{76DCCF88-1EF2-E14F-BE90-A51054C2A0D0}" destId="{8B8DB950-157C-A740-8C15-673EE2752A66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BC70C-8D4D-4DC5-87F8-FDA791B51162}">
      <dsp:nvSpPr>
        <dsp:cNvPr id="0" name=""/>
        <dsp:cNvSpPr/>
      </dsp:nvSpPr>
      <dsp:spPr>
        <a:xfrm>
          <a:off x="0" y="117052"/>
          <a:ext cx="5184775" cy="588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D66C7-B139-4642-B259-596C3900B5D9}">
      <dsp:nvSpPr>
        <dsp:cNvPr id="0" name=""/>
        <dsp:cNvSpPr/>
      </dsp:nvSpPr>
      <dsp:spPr>
        <a:xfrm>
          <a:off x="177960" y="249419"/>
          <a:ext cx="323881" cy="323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E1F1C-E122-435A-9578-0663F70C9A67}">
      <dsp:nvSpPr>
        <dsp:cNvPr id="0" name=""/>
        <dsp:cNvSpPr/>
      </dsp:nvSpPr>
      <dsp:spPr>
        <a:xfrm>
          <a:off x="679803" y="117052"/>
          <a:ext cx="4423653" cy="73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7" tIns="77827" rIns="77827" bIns="778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Introduction</a:t>
          </a:r>
          <a:endParaRPr lang="en-US" sz="1400" kern="1200" dirty="0"/>
        </a:p>
      </dsp:txBody>
      <dsp:txXfrm>
        <a:off x="679803" y="117052"/>
        <a:ext cx="4423653" cy="735375"/>
      </dsp:txXfrm>
    </dsp:sp>
    <dsp:sp modelId="{8AD8F938-75AC-46CD-AF0D-99D8BD123700}">
      <dsp:nvSpPr>
        <dsp:cNvPr id="0" name=""/>
        <dsp:cNvSpPr/>
      </dsp:nvSpPr>
      <dsp:spPr>
        <a:xfrm>
          <a:off x="0" y="1036271"/>
          <a:ext cx="5184775" cy="588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FA689-D45E-4159-971A-9135F3A1FA25}">
      <dsp:nvSpPr>
        <dsp:cNvPr id="0" name=""/>
        <dsp:cNvSpPr/>
      </dsp:nvSpPr>
      <dsp:spPr>
        <a:xfrm>
          <a:off x="177960" y="1168639"/>
          <a:ext cx="323881" cy="323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CA283-CEBC-4087-80EE-705D831C001F}">
      <dsp:nvSpPr>
        <dsp:cNvPr id="0" name=""/>
        <dsp:cNvSpPr/>
      </dsp:nvSpPr>
      <dsp:spPr>
        <a:xfrm>
          <a:off x="679803" y="1036271"/>
          <a:ext cx="4423653" cy="73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7" tIns="77827" rIns="77827" bIns="778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Unit tests with JUNIT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	Activity 1: Test </a:t>
          </a:r>
          <a:r>
            <a:rPr lang="en-US" sz="1400" b="1" kern="1200" dirty="0" err="1"/>
            <a:t>ThreePlayerGame</a:t>
          </a:r>
          <a:endParaRPr lang="en-US" sz="1400" b="1" kern="1200" dirty="0"/>
        </a:p>
      </dsp:txBody>
      <dsp:txXfrm>
        <a:off x="679803" y="1036271"/>
        <a:ext cx="4423653" cy="735375"/>
      </dsp:txXfrm>
    </dsp:sp>
    <dsp:sp modelId="{C6F236E6-880D-40D4-8A71-AA44FEF96EB9}">
      <dsp:nvSpPr>
        <dsp:cNvPr id="0" name=""/>
        <dsp:cNvSpPr/>
      </dsp:nvSpPr>
      <dsp:spPr>
        <a:xfrm>
          <a:off x="0" y="1955491"/>
          <a:ext cx="5184775" cy="8976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97EBC-AA91-4B73-940E-502886BC5226}">
      <dsp:nvSpPr>
        <dsp:cNvPr id="0" name=""/>
        <dsp:cNvSpPr/>
      </dsp:nvSpPr>
      <dsp:spPr>
        <a:xfrm>
          <a:off x="177960" y="2242514"/>
          <a:ext cx="323881" cy="323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1F63F-FE4B-464A-B739-4889CBF48EFC}">
      <dsp:nvSpPr>
        <dsp:cNvPr id="0" name=""/>
        <dsp:cNvSpPr/>
      </dsp:nvSpPr>
      <dsp:spPr>
        <a:xfrm>
          <a:off x="679803" y="2110146"/>
          <a:ext cx="4423653" cy="73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7" tIns="77827" rIns="77827" bIns="778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State Models, code instrumentation and test generation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	Activity 2: Review generated tests</a:t>
          </a:r>
          <a:endParaRPr lang="en-US" sz="1400" kern="1200" dirty="0"/>
        </a:p>
      </dsp:txBody>
      <dsp:txXfrm>
        <a:off x="679803" y="2110146"/>
        <a:ext cx="4423653" cy="735375"/>
      </dsp:txXfrm>
    </dsp:sp>
    <dsp:sp modelId="{F1C57917-13C0-4C81-9B8A-BFF1579489E5}">
      <dsp:nvSpPr>
        <dsp:cNvPr id="0" name=""/>
        <dsp:cNvSpPr/>
      </dsp:nvSpPr>
      <dsp:spPr>
        <a:xfrm>
          <a:off x="0" y="3036946"/>
          <a:ext cx="5184775" cy="588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1A474-6CBE-4243-B3D1-74C67069FC16}">
      <dsp:nvSpPr>
        <dsp:cNvPr id="0" name=""/>
        <dsp:cNvSpPr/>
      </dsp:nvSpPr>
      <dsp:spPr>
        <a:xfrm>
          <a:off x="177960" y="3169313"/>
          <a:ext cx="323881" cy="323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01D43-6AD3-48F0-9BE6-EAE73B250BC5}">
      <dsp:nvSpPr>
        <dsp:cNvPr id="0" name=""/>
        <dsp:cNvSpPr/>
      </dsp:nvSpPr>
      <dsp:spPr>
        <a:xfrm>
          <a:off x="679803" y="3036946"/>
          <a:ext cx="4423653" cy="73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7" tIns="77827" rIns="77827" bIns="778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Test Evaluation</a:t>
          </a:r>
          <a:endParaRPr lang="en-US" sz="1400" kern="1200" dirty="0"/>
        </a:p>
      </dsp:txBody>
      <dsp:txXfrm>
        <a:off x="679803" y="3036946"/>
        <a:ext cx="4423653" cy="735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4D411-FE31-7046-87A5-997D02E8A3FF}">
      <dsp:nvSpPr>
        <dsp:cNvPr id="0" name=""/>
        <dsp:cNvSpPr/>
      </dsp:nvSpPr>
      <dsp:spPr>
        <a:xfrm rot="5400000">
          <a:off x="-193332" y="195395"/>
          <a:ext cx="1288884" cy="902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Boolean</a:t>
          </a:r>
        </a:p>
      </dsp:txBody>
      <dsp:txXfrm rot="-5400000">
        <a:off x="1" y="453173"/>
        <a:ext cx="902219" cy="386665"/>
      </dsp:txXfrm>
    </dsp:sp>
    <dsp:sp modelId="{85946F14-305E-BD44-A723-0E3ABDE097E5}">
      <dsp:nvSpPr>
        <dsp:cNvPr id="0" name=""/>
        <dsp:cNvSpPr/>
      </dsp:nvSpPr>
      <dsp:spPr>
        <a:xfrm rot="5400000">
          <a:off x="2811272" y="-1906990"/>
          <a:ext cx="837775" cy="4655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assertEquals</a:t>
          </a:r>
          <a:r>
            <a:rPr lang="en-GB" sz="1500" kern="1200" dirty="0"/>
            <a:t>( bool expected, bool actual)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assertTrue</a:t>
          </a:r>
          <a:r>
            <a:rPr lang="en-GB" sz="1500" kern="1200" dirty="0"/>
            <a:t>/False(bool condition)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assertNull</a:t>
          </a:r>
          <a:r>
            <a:rPr lang="en-GB" sz="1500" kern="1200" dirty="0"/>
            <a:t>/</a:t>
          </a:r>
          <a:r>
            <a:rPr lang="en-GB" sz="1500" kern="1200" dirty="0" err="1"/>
            <a:t>assertNotNull</a:t>
          </a:r>
          <a:r>
            <a:rPr lang="en-GB" sz="1500" kern="1200" dirty="0"/>
            <a:t>(Object </a:t>
          </a:r>
          <a:r>
            <a:rPr lang="en-GB" sz="1500" kern="1200" dirty="0" err="1"/>
            <a:t>obj</a:t>
          </a:r>
          <a:r>
            <a:rPr lang="en-GB" sz="1500" kern="1200" dirty="0"/>
            <a:t>)</a:t>
          </a:r>
        </a:p>
      </dsp:txBody>
      <dsp:txXfrm rot="-5400000">
        <a:off x="902220" y="42959"/>
        <a:ext cx="4614984" cy="755981"/>
      </dsp:txXfrm>
    </dsp:sp>
    <dsp:sp modelId="{F426C513-C60B-6D49-A5EE-69C1025EC606}">
      <dsp:nvSpPr>
        <dsp:cNvPr id="0" name=""/>
        <dsp:cNvSpPr/>
      </dsp:nvSpPr>
      <dsp:spPr>
        <a:xfrm rot="5400000">
          <a:off x="-193332" y="1285492"/>
          <a:ext cx="1288884" cy="902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Reference</a:t>
          </a:r>
        </a:p>
      </dsp:txBody>
      <dsp:txXfrm rot="-5400000">
        <a:off x="1" y="1543270"/>
        <a:ext cx="902219" cy="386665"/>
      </dsp:txXfrm>
    </dsp:sp>
    <dsp:sp modelId="{8255160F-C613-4743-84CF-61B7EFADC28A}">
      <dsp:nvSpPr>
        <dsp:cNvPr id="0" name=""/>
        <dsp:cNvSpPr/>
      </dsp:nvSpPr>
      <dsp:spPr>
        <a:xfrm rot="5400000">
          <a:off x="2811272" y="-816893"/>
          <a:ext cx="837775" cy="4655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assertSame</a:t>
          </a:r>
          <a:r>
            <a:rPr lang="en-GB" sz="1500" kern="1200" dirty="0"/>
            <a:t>/</a:t>
          </a:r>
          <a:r>
            <a:rPr lang="en-GB" sz="1500" kern="1200" dirty="0" err="1"/>
            <a:t>assertNotSame</a:t>
          </a:r>
          <a:r>
            <a:rPr lang="en-GB" sz="1500" kern="1200" dirty="0"/>
            <a:t>(ref1, ref2)</a:t>
          </a:r>
        </a:p>
      </dsp:txBody>
      <dsp:txXfrm rot="-5400000">
        <a:off x="902220" y="1133056"/>
        <a:ext cx="4614984" cy="755981"/>
      </dsp:txXfrm>
    </dsp:sp>
    <dsp:sp modelId="{75A979FC-CFA5-BD4C-985B-AA4C9D427297}">
      <dsp:nvSpPr>
        <dsp:cNvPr id="0" name=""/>
        <dsp:cNvSpPr/>
      </dsp:nvSpPr>
      <dsp:spPr>
        <a:xfrm rot="5400000">
          <a:off x="-193332" y="2375590"/>
          <a:ext cx="1288884" cy="902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Array</a:t>
          </a:r>
        </a:p>
      </dsp:txBody>
      <dsp:txXfrm rot="-5400000">
        <a:off x="1" y="2633368"/>
        <a:ext cx="902219" cy="386665"/>
      </dsp:txXfrm>
    </dsp:sp>
    <dsp:sp modelId="{ED9EF174-B991-C148-B8E1-56E7EB16090E}">
      <dsp:nvSpPr>
        <dsp:cNvPr id="0" name=""/>
        <dsp:cNvSpPr/>
      </dsp:nvSpPr>
      <dsp:spPr>
        <a:xfrm rot="5400000">
          <a:off x="2811272" y="273203"/>
          <a:ext cx="837775" cy="4655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assertArrayEquals</a:t>
          </a:r>
          <a:r>
            <a:rPr lang="en-GB" sz="1500" kern="1200" dirty="0"/>
            <a:t>(array1, array2)</a:t>
          </a:r>
        </a:p>
      </dsp:txBody>
      <dsp:txXfrm rot="-5400000">
        <a:off x="902220" y="2223153"/>
        <a:ext cx="4614984" cy="7559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BC70C-8D4D-4DC5-87F8-FDA791B51162}">
      <dsp:nvSpPr>
        <dsp:cNvPr id="0" name=""/>
        <dsp:cNvSpPr/>
      </dsp:nvSpPr>
      <dsp:spPr>
        <a:xfrm>
          <a:off x="0" y="1614"/>
          <a:ext cx="5184775" cy="8181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D66C7-B139-4642-B259-596C3900B5D9}">
      <dsp:nvSpPr>
        <dsp:cNvPr id="0" name=""/>
        <dsp:cNvSpPr/>
      </dsp:nvSpPr>
      <dsp:spPr>
        <a:xfrm>
          <a:off x="247486" y="185694"/>
          <a:ext cx="449974" cy="4499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E1F1C-E122-435A-9578-0663F70C9A67}">
      <dsp:nvSpPr>
        <dsp:cNvPr id="0" name=""/>
        <dsp:cNvSpPr/>
      </dsp:nvSpPr>
      <dsp:spPr>
        <a:xfrm>
          <a:off x="944946" y="1614"/>
          <a:ext cx="2333148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State</a:t>
          </a:r>
          <a:endParaRPr lang="en-US" sz="2200" kern="1200"/>
        </a:p>
      </dsp:txBody>
      <dsp:txXfrm>
        <a:off x="944946" y="1614"/>
        <a:ext cx="2333148" cy="818135"/>
      </dsp:txXfrm>
    </dsp:sp>
    <dsp:sp modelId="{2AF57A08-AE0A-464C-BAA3-AB0CD1FB4214}">
      <dsp:nvSpPr>
        <dsp:cNvPr id="0" name=""/>
        <dsp:cNvSpPr/>
      </dsp:nvSpPr>
      <dsp:spPr>
        <a:xfrm>
          <a:off x="3278095" y="1614"/>
          <a:ext cx="1906679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An abstraction that summarizes past inputs, and determines behaviour on subsequent inputs</a:t>
          </a:r>
          <a:endParaRPr lang="en-US" sz="1100" kern="1200"/>
        </a:p>
      </dsp:txBody>
      <dsp:txXfrm>
        <a:off x="3278095" y="1614"/>
        <a:ext cx="1906679" cy="818135"/>
      </dsp:txXfrm>
    </dsp:sp>
    <dsp:sp modelId="{8AD8F938-75AC-46CD-AF0D-99D8BD123700}">
      <dsp:nvSpPr>
        <dsp:cNvPr id="0" name=""/>
        <dsp:cNvSpPr/>
      </dsp:nvSpPr>
      <dsp:spPr>
        <a:xfrm>
          <a:off x="0" y="1024284"/>
          <a:ext cx="5184775" cy="8181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FA689-D45E-4159-971A-9135F3A1FA25}">
      <dsp:nvSpPr>
        <dsp:cNvPr id="0" name=""/>
        <dsp:cNvSpPr/>
      </dsp:nvSpPr>
      <dsp:spPr>
        <a:xfrm>
          <a:off x="247486" y="1208364"/>
          <a:ext cx="449974" cy="4499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CA283-CEBC-4087-80EE-705D831C001F}">
      <dsp:nvSpPr>
        <dsp:cNvPr id="0" name=""/>
        <dsp:cNvSpPr/>
      </dsp:nvSpPr>
      <dsp:spPr>
        <a:xfrm>
          <a:off x="944946" y="1024284"/>
          <a:ext cx="2333148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Transition</a:t>
          </a:r>
          <a:endParaRPr lang="en-US" sz="2200" kern="1200"/>
        </a:p>
      </dsp:txBody>
      <dsp:txXfrm>
        <a:off x="944946" y="1024284"/>
        <a:ext cx="2333148" cy="818135"/>
      </dsp:txXfrm>
    </dsp:sp>
    <dsp:sp modelId="{3E6F3B54-46A2-479B-98FD-8A4972F331FC}">
      <dsp:nvSpPr>
        <dsp:cNvPr id="0" name=""/>
        <dsp:cNvSpPr/>
      </dsp:nvSpPr>
      <dsp:spPr>
        <a:xfrm>
          <a:off x="3278095" y="1024284"/>
          <a:ext cx="1906679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An allowable two-state sequence. Caused by an event</a:t>
          </a:r>
          <a:endParaRPr lang="en-US" sz="1100" kern="1200"/>
        </a:p>
      </dsp:txBody>
      <dsp:txXfrm>
        <a:off x="3278095" y="1024284"/>
        <a:ext cx="1906679" cy="818135"/>
      </dsp:txXfrm>
    </dsp:sp>
    <dsp:sp modelId="{C6F236E6-880D-40D4-8A71-AA44FEF96EB9}">
      <dsp:nvSpPr>
        <dsp:cNvPr id="0" name=""/>
        <dsp:cNvSpPr/>
      </dsp:nvSpPr>
      <dsp:spPr>
        <a:xfrm>
          <a:off x="0" y="2046953"/>
          <a:ext cx="5184775" cy="8181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97EBC-AA91-4B73-940E-502886BC5226}">
      <dsp:nvSpPr>
        <dsp:cNvPr id="0" name=""/>
        <dsp:cNvSpPr/>
      </dsp:nvSpPr>
      <dsp:spPr>
        <a:xfrm>
          <a:off x="247486" y="2231034"/>
          <a:ext cx="449974" cy="4499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1F63F-FE4B-464A-B739-4889CBF48EFC}">
      <dsp:nvSpPr>
        <dsp:cNvPr id="0" name=""/>
        <dsp:cNvSpPr/>
      </dsp:nvSpPr>
      <dsp:spPr>
        <a:xfrm>
          <a:off x="944946" y="2046953"/>
          <a:ext cx="2333148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Event</a:t>
          </a:r>
          <a:endParaRPr lang="en-US" sz="2200" kern="1200"/>
        </a:p>
      </dsp:txBody>
      <dsp:txXfrm>
        <a:off x="944946" y="2046953"/>
        <a:ext cx="2333148" cy="818135"/>
      </dsp:txXfrm>
    </dsp:sp>
    <dsp:sp modelId="{D2159F3F-254E-4C81-B90D-489C93F6FA6C}">
      <dsp:nvSpPr>
        <dsp:cNvPr id="0" name=""/>
        <dsp:cNvSpPr/>
      </dsp:nvSpPr>
      <dsp:spPr>
        <a:xfrm>
          <a:off x="3278095" y="2046953"/>
          <a:ext cx="1906679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An input or a time interval</a:t>
          </a:r>
          <a:endParaRPr lang="en-US" sz="1100" kern="1200"/>
        </a:p>
      </dsp:txBody>
      <dsp:txXfrm>
        <a:off x="3278095" y="2046953"/>
        <a:ext cx="1906679" cy="818135"/>
      </dsp:txXfrm>
    </dsp:sp>
    <dsp:sp modelId="{F1C57917-13C0-4C81-9B8A-BFF1579489E5}">
      <dsp:nvSpPr>
        <dsp:cNvPr id="0" name=""/>
        <dsp:cNvSpPr/>
      </dsp:nvSpPr>
      <dsp:spPr>
        <a:xfrm>
          <a:off x="0" y="3069623"/>
          <a:ext cx="5184775" cy="8181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1A474-6CBE-4243-B3D1-74C67069FC16}">
      <dsp:nvSpPr>
        <dsp:cNvPr id="0" name=""/>
        <dsp:cNvSpPr/>
      </dsp:nvSpPr>
      <dsp:spPr>
        <a:xfrm>
          <a:off x="247486" y="3253704"/>
          <a:ext cx="449974" cy="4499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01D43-6AD3-48F0-9BE6-EAE73B250BC5}">
      <dsp:nvSpPr>
        <dsp:cNvPr id="0" name=""/>
        <dsp:cNvSpPr/>
      </dsp:nvSpPr>
      <dsp:spPr>
        <a:xfrm>
          <a:off x="944946" y="3069623"/>
          <a:ext cx="2333148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Action</a:t>
          </a:r>
          <a:endParaRPr lang="en-US" sz="2200" kern="1200"/>
        </a:p>
      </dsp:txBody>
      <dsp:txXfrm>
        <a:off x="944946" y="3069623"/>
        <a:ext cx="2333148" cy="818135"/>
      </dsp:txXfrm>
    </dsp:sp>
    <dsp:sp modelId="{C270B522-656E-482B-A362-0EA23F931A1C}">
      <dsp:nvSpPr>
        <dsp:cNvPr id="0" name=""/>
        <dsp:cNvSpPr/>
      </dsp:nvSpPr>
      <dsp:spPr>
        <a:xfrm>
          <a:off x="3278095" y="3069623"/>
          <a:ext cx="1906679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The output that follows an event</a:t>
          </a:r>
          <a:endParaRPr lang="en-US" sz="1100" kern="1200"/>
        </a:p>
      </dsp:txBody>
      <dsp:txXfrm>
        <a:off x="3278095" y="3069623"/>
        <a:ext cx="1906679" cy="818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7B6AD-D59E-564A-BEAB-1A9138CDB33E}">
      <dsp:nvSpPr>
        <dsp:cNvPr id="0" name=""/>
        <dsp:cNvSpPr/>
      </dsp:nvSpPr>
      <dsp:spPr>
        <a:xfrm>
          <a:off x="1012" y="217103"/>
          <a:ext cx="2159479" cy="1295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Conformance tests -&gt; tests explicit behaviour</a:t>
          </a:r>
          <a:endParaRPr lang="en-US" sz="1600" kern="1200" dirty="0"/>
        </a:p>
      </dsp:txBody>
      <dsp:txXfrm>
        <a:off x="38961" y="255052"/>
        <a:ext cx="2083581" cy="1219789"/>
      </dsp:txXfrm>
    </dsp:sp>
    <dsp:sp modelId="{84AA6A30-1513-4A47-B46A-7B122B8312CE}">
      <dsp:nvSpPr>
        <dsp:cNvPr id="0" name=""/>
        <dsp:cNvSpPr/>
      </dsp:nvSpPr>
      <dsp:spPr>
        <a:xfrm>
          <a:off x="2350525" y="597172"/>
          <a:ext cx="457809" cy="5355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350525" y="704282"/>
        <a:ext cx="320466" cy="321330"/>
      </dsp:txXfrm>
    </dsp:sp>
    <dsp:sp modelId="{EC077489-35CB-1447-84C5-624E4526AF11}">
      <dsp:nvSpPr>
        <dsp:cNvPr id="0" name=""/>
        <dsp:cNvSpPr/>
      </dsp:nvSpPr>
      <dsp:spPr>
        <a:xfrm>
          <a:off x="3024283" y="217103"/>
          <a:ext cx="2159479" cy="1295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We need to test each state’s illegal events</a:t>
          </a:r>
          <a:endParaRPr lang="en-US" sz="1600" kern="1200"/>
        </a:p>
      </dsp:txBody>
      <dsp:txXfrm>
        <a:off x="3062232" y="255052"/>
        <a:ext cx="2083581" cy="1219789"/>
      </dsp:txXfrm>
    </dsp:sp>
    <dsp:sp modelId="{3FB8FFED-C778-FC43-9213-42DBDEA425DF}">
      <dsp:nvSpPr>
        <dsp:cNvPr id="0" name=""/>
        <dsp:cNvSpPr/>
      </dsp:nvSpPr>
      <dsp:spPr>
        <a:xfrm rot="5400000">
          <a:off x="3875118" y="1663954"/>
          <a:ext cx="457809" cy="5355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943358" y="1702825"/>
        <a:ext cx="321330" cy="320466"/>
      </dsp:txXfrm>
    </dsp:sp>
    <dsp:sp modelId="{BD2D447D-CFFF-E04D-BC48-5E44BF95F534}">
      <dsp:nvSpPr>
        <dsp:cNvPr id="0" name=""/>
        <dsp:cNvSpPr/>
      </dsp:nvSpPr>
      <dsp:spPr>
        <a:xfrm>
          <a:off x="3024283" y="2376582"/>
          <a:ext cx="2159479" cy="1295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Tests for each non-checked, non-excluded transition</a:t>
          </a:r>
          <a:endParaRPr lang="en-US" sz="1600" kern="1200" dirty="0"/>
        </a:p>
      </dsp:txBody>
      <dsp:txXfrm>
        <a:off x="3062232" y="2414531"/>
        <a:ext cx="2083581" cy="1219789"/>
      </dsp:txXfrm>
    </dsp:sp>
    <dsp:sp modelId="{A4362FF0-ACFE-274F-8AB9-BB28DE0D3644}">
      <dsp:nvSpPr>
        <dsp:cNvPr id="0" name=""/>
        <dsp:cNvSpPr/>
      </dsp:nvSpPr>
      <dsp:spPr>
        <a:xfrm rot="10800000">
          <a:off x="2376439" y="2756651"/>
          <a:ext cx="457809" cy="5355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513782" y="2863761"/>
        <a:ext cx="320466" cy="321330"/>
      </dsp:txXfrm>
    </dsp:sp>
    <dsp:sp modelId="{8B8DB950-157C-A740-8C15-673EE2752A66}">
      <dsp:nvSpPr>
        <dsp:cNvPr id="0" name=""/>
        <dsp:cNvSpPr/>
      </dsp:nvSpPr>
      <dsp:spPr>
        <a:xfrm>
          <a:off x="1012" y="2376582"/>
          <a:ext cx="2159479" cy="1295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Confirm that the actual response matches the specified response [Manual review]</a:t>
          </a:r>
          <a:endParaRPr lang="en-US" sz="1600" kern="1200" dirty="0"/>
        </a:p>
      </dsp:txBody>
      <dsp:txXfrm>
        <a:off x="38961" y="2414531"/>
        <a:ext cx="2083581" cy="1219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13834-C992-874A-999B-F34948573571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CF82C-9912-8E4D-BE02-601DCFABF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19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7CB8CD-03A1-B843-8A46-D4867E69E605}" type="datetimeFigureOut">
              <a:rPr lang="en-US" smtClean="0"/>
              <a:pPr/>
              <a:t>12/9/24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F982C5-7E37-5C4D-97D7-010A44D02F0B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0781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18373" rtl="0" eaLnBrk="1" latinLnBrk="0" hangingPunct="1">
      <a:defRPr sz="136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518373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36747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55120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73493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91867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endParaRPr lang="sv-SE" sz="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996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3637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0966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7209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endParaRPr lang="sv-SE" sz="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1502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1817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2630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694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555555"/>
              </a:solidFill>
              <a:effectLst/>
              <a:latin typeface="Merriweather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2889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endParaRPr lang="sv-SE" sz="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1803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616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8583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72136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33339A"/>
                </a:solidFill>
                <a:effectLst/>
                <a:latin typeface="Helvetica" pitchFamily="2" charset="0"/>
              </a:rPr>
              <a:t>State machine properties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How events are generated is not part of the model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Transitions fire one at a time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The machine can be in only one state at a time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The current state cannot change except by a defined</a:t>
            </a:r>
          </a:p>
          <a:p>
            <a:r>
              <a:rPr lang="en-GB" dirty="0">
                <a:effectLst/>
                <a:latin typeface="Helvetica" pitchFamily="2" charset="0"/>
              </a:rPr>
              <a:t>transition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States, events, transitions, actions cannot be added during</a:t>
            </a:r>
          </a:p>
          <a:p>
            <a:r>
              <a:rPr lang="en-GB" dirty="0">
                <a:effectLst/>
                <a:latin typeface="Helvetica" pitchFamily="2" charset="0"/>
              </a:rPr>
              <a:t>execution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3219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840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6894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5534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1447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Limited scalability</a:t>
            </a: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Even with the best tools available, diagrams with 20 states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or more are unreadable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Concurrency cannot be </a:t>
            </a:r>
            <a:r>
              <a:rPr lang="en-GB" dirty="0" err="1">
                <a:effectLst/>
                <a:latin typeface="Helvetica" pitchFamily="2" charset="0"/>
              </a:rPr>
              <a:t>modeled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Different processes can be </a:t>
            </a:r>
            <a:r>
              <a:rPr lang="en-GB" dirty="0" err="1">
                <a:solidFill>
                  <a:srgbClr val="3333CD"/>
                </a:solidFill>
                <a:effectLst/>
                <a:latin typeface="Helvetica" pitchFamily="2" charset="0"/>
              </a:rPr>
              <a:t>modeled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 with different state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machines, but the interactions between them cannot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Not specific enough for Object-Oriented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5417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Limited scalability</a:t>
            </a: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Even with the best tools available, diagrams with 20 states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or more are unreadable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Concurrency cannot be </a:t>
            </a:r>
            <a:r>
              <a:rPr lang="en-GB" dirty="0" err="1">
                <a:effectLst/>
                <a:latin typeface="Helvetica" pitchFamily="2" charset="0"/>
              </a:rPr>
              <a:t>modeled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Different processes can be </a:t>
            </a:r>
            <a:r>
              <a:rPr lang="en-GB" dirty="0" err="1">
                <a:solidFill>
                  <a:srgbClr val="3333CD"/>
                </a:solidFill>
                <a:effectLst/>
                <a:latin typeface="Helvetica" pitchFamily="2" charset="0"/>
              </a:rPr>
              <a:t>modeled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 with different state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machines, but the interactions between them cannot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Not specific enough for Object-Oriented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0064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Limited scalability</a:t>
            </a: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Even with the best tools available, diagrams with 20 states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or more are unreadable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Concurrency cannot be </a:t>
            </a:r>
            <a:r>
              <a:rPr lang="en-GB" dirty="0" err="1">
                <a:effectLst/>
                <a:latin typeface="Helvetica" pitchFamily="2" charset="0"/>
              </a:rPr>
              <a:t>modeled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Different processes can be </a:t>
            </a:r>
            <a:r>
              <a:rPr lang="en-GB" dirty="0" err="1">
                <a:solidFill>
                  <a:srgbClr val="3333CD"/>
                </a:solidFill>
                <a:effectLst/>
                <a:latin typeface="Helvetica" pitchFamily="2" charset="0"/>
              </a:rPr>
              <a:t>modeled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 with different state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machines, but the interactions between them cannot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Not specific enough for Object-Oriented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2198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1035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Clearly talk about this diagram…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1114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Limited scalability</a:t>
            </a: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Even with the best tools available, diagrams with 20 states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or more are unreadable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Concurrency cannot be </a:t>
            </a:r>
            <a:r>
              <a:rPr lang="en-GB" dirty="0" err="1">
                <a:effectLst/>
                <a:latin typeface="Helvetica" pitchFamily="2" charset="0"/>
              </a:rPr>
              <a:t>modeled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Different processes can be </a:t>
            </a:r>
            <a:r>
              <a:rPr lang="en-GB" dirty="0" err="1">
                <a:solidFill>
                  <a:srgbClr val="3333CD"/>
                </a:solidFill>
                <a:effectLst/>
                <a:latin typeface="Helvetica" pitchFamily="2" charset="0"/>
              </a:rPr>
              <a:t>modeled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 with different state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machines, but the interactions between them cannot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Not specific enough for Object-Oriented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2883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3E0ED-FCC7-41ED-8208-9C735CC3FB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14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endParaRPr lang="sv-SE" sz="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2941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5892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4468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0754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2525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9714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58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be seen as functions that, based on a set of rules, generate test cases from software artifacts (e.g., specifications or code)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214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7111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12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9777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endParaRPr lang="sv-SE" sz="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662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508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nk">
            <a:extLst>
              <a:ext uri="{FF2B5EF4-FFF2-40B4-BE49-F238E27FC236}">
                <a16:creationId xmlns:a16="http://schemas.microsoft.com/office/drawing/2014/main" id="{989509E6-BD5F-4B49-8381-34C88300D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720000" y="5436000"/>
            <a:ext cx="360000" cy="360000"/>
          </a:xfrm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sv-SE" dirty="0"/>
              <a:t> </a:t>
            </a:r>
          </a:p>
        </p:txBody>
      </p:sp>
      <p:pic>
        <p:nvPicPr>
          <p:cNvPr id="13" name="Left">
            <a:extLst>
              <a:ext uri="{FF2B5EF4-FFF2-40B4-BE49-F238E27FC236}">
                <a16:creationId xmlns:a16="http://schemas.microsoft.com/office/drawing/2014/main" id="{A6481563-19FA-3148-AC57-866FD4B11B9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6" name="Bottom">
            <a:extLst>
              <a:ext uri="{FF2B5EF4-FFF2-40B4-BE49-F238E27FC236}">
                <a16:creationId xmlns:a16="http://schemas.microsoft.com/office/drawing/2014/main" id="{997E8B70-5928-0448-B47E-9DF39F62101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101188EF-5166-5348-A758-4F594CA25DF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6869F9D9-D608-2244-A474-E96C5A59A77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15" name="Text Placeholder">
            <a:extLst>
              <a:ext uri="{FF2B5EF4-FFF2-40B4-BE49-F238E27FC236}">
                <a16:creationId xmlns:a16="http://schemas.microsoft.com/office/drawing/2014/main" id="{CF595EDC-EE3A-C147-87BE-7FCE717CD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/>
              <a:t>Title 1</a:t>
            </a:r>
          </a:p>
          <a:p>
            <a:pPr lvl="1"/>
            <a:r>
              <a:rPr lang="sv-SE" dirty="0" err="1"/>
              <a:t>Pretitle</a:t>
            </a:r>
            <a:endParaRPr lang="sv-SE" dirty="0"/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2" name="Date Placeholder">
            <a:extLst>
              <a:ext uri="{FF2B5EF4-FFF2-40B4-BE49-F238E27FC236}">
                <a16:creationId xmlns:a16="http://schemas.microsoft.com/office/drawing/2014/main" id="{133B0F31-52E7-E84D-BF4C-CB8AC96D05A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6A39FE3-1F53-1B45-9163-2EB24EE8EC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629D637-758F-9946-B33C-62F15791C2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RISE Logo">
            <a:extLst>
              <a:ext uri="{FF2B5EF4-FFF2-40B4-BE49-F238E27FC236}">
                <a16:creationId xmlns:a16="http://schemas.microsoft.com/office/drawing/2014/main" id="{9F167B50-B364-AD4F-8866-A57D5DE919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64613" y="647700"/>
            <a:ext cx="755787" cy="96769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14" name="Instruktioner">
            <a:extLst>
              <a:ext uri="{FF2B5EF4-FFF2-40B4-BE49-F238E27FC236}">
                <a16:creationId xmlns:a16="http://schemas.microsoft.com/office/drawing/2014/main" id="{495CD79B-2A00-3B48-894F-261CC0B2AE43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</p:spTree>
    <p:extLst>
      <p:ext uri="{BB962C8B-B14F-4D97-AF65-F5344CB8AC3E}">
        <p14:creationId xmlns:p14="http://schemas.microsoft.com/office/powerpoint/2010/main" val="2456510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 userDrawn="1">
          <p15:clr>
            <a:srgbClr val="FBAE40"/>
          </p15:clr>
        </p15:guide>
        <p15:guide id="2" orient="horz" pos="408" userDrawn="1">
          <p15:clr>
            <a:srgbClr val="FBAE40"/>
          </p15:clr>
        </p15:guide>
        <p15:guide id="3" pos="884" userDrawn="1">
          <p15:clr>
            <a:srgbClr val="FBAE40"/>
          </p15:clr>
        </p15:guide>
        <p15:guide id="4" pos="56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Headline+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7"/>
            <a:ext cx="3455988" cy="43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 Left">
            <a:extLst>
              <a:ext uri="{FF2B5EF4-FFF2-40B4-BE49-F238E27FC236}">
                <a16:creationId xmlns:a16="http://schemas.microsoft.com/office/drawing/2014/main" id="{AEA54434-2F98-6D43-A103-5DDFE27B40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2628000"/>
            <a:ext cx="3455987" cy="2232000"/>
          </a:xfrm>
        </p:spPr>
        <p:txBody>
          <a:bodyPr anchor="b" anchorCtr="0"/>
          <a:lstStyle/>
          <a:p>
            <a:pPr lvl="0"/>
            <a:r>
              <a:rPr lang="sv-SE" dirty="0"/>
              <a:t>Edit Master text styles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68EF8A8E-F696-1748-AC90-C23AA5F7C3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4775" y="971550"/>
            <a:ext cx="4319588" cy="3889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322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4" pos="59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CAFB5434-51D4-3742-82A3-D1FAEDF1B70B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7" name="Text Placeholder Right">
            <a:extLst>
              <a:ext uri="{FF2B5EF4-FFF2-40B4-BE49-F238E27FC236}">
                <a16:creationId xmlns:a16="http://schemas.microsoft.com/office/drawing/2014/main" id="{9A7193F6-0684-734A-8AE4-F420E8FD0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675" y="2268679"/>
            <a:ext cx="3563938" cy="25922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8" name="Text Placeholder Left">
            <a:extLst>
              <a:ext uri="{FF2B5EF4-FFF2-40B4-BE49-F238E27FC236}">
                <a16:creationId xmlns:a16="http://schemas.microsoft.com/office/drawing/2014/main" id="{E2A73563-99E2-5F49-AAFA-B2AAD75C0640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1403351" y="2268538"/>
            <a:ext cx="3563938" cy="2591462"/>
          </a:xfrm>
        </p:spPr>
        <p:txBody>
          <a:bodyPr numCol="1" spcCol="432000"/>
          <a:lstStyle/>
          <a:p>
            <a:pPr lvl="0"/>
            <a:r>
              <a:rPr lang="sv-SE" dirty="0"/>
              <a:t>Edit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12736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3129" userDrawn="1">
          <p15:clr>
            <a:srgbClr val="FBAE40"/>
          </p15:clr>
        </p15:guide>
        <p15:guide id="6" pos="340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4EFE4D73-005A-4B4D-8280-022F5711C039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D361E962-21E9-2B4A-9DAB-998A311F1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" y="2268538"/>
            <a:ext cx="8640764" cy="2592388"/>
          </a:xfrm>
        </p:spPr>
        <p:txBody>
          <a:bodyPr numCol="3" spcCol="432000"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53561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4354" userDrawn="1">
          <p15:clr>
            <a:srgbClr val="FBAE40"/>
          </p15:clr>
        </p15:guide>
        <p15:guide id="6" pos="4082" userDrawn="1">
          <p15:clr>
            <a:srgbClr val="FBAE40"/>
          </p15:clr>
        </p15:guide>
        <p15:guide id="7" pos="2449" userDrawn="1">
          <p15:clr>
            <a:srgbClr val="FBAE40"/>
          </p15:clr>
        </p15:guide>
        <p15:guide id="8" pos="2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5F6B930E-48F7-9346-B0A5-9C26475F2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600" y="2268538"/>
            <a:ext cx="5184775" cy="25923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F4198326-8F9B-C54F-AA61-DEC0B54DE329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C978C6FD-CE1F-5442-9402-3FD122C1D1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1975" y="971550"/>
            <a:ext cx="2592388" cy="3889376"/>
          </a:xfrm>
          <a:noFill/>
        </p:spPr>
        <p:txBody>
          <a:bodyPr wrap="square" lIns="0" tIns="0" rIns="0" bIns="0">
            <a:no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1pPr>
            <a:lvl2pPr marL="0" indent="0">
              <a:spcBef>
                <a:spcPts val="0"/>
              </a:spcBef>
              <a:spcAft>
                <a:spcPts val="1000"/>
              </a:spcAft>
              <a:buNone/>
              <a:defRPr sz="9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51"/>
            <a:ext cx="5184775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01553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72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3810" userDrawn="1">
          <p15:clr>
            <a:srgbClr val="FBAE40"/>
          </p15:clr>
        </p15:guide>
        <p15:guide id="6" pos="4354" userDrawn="1">
          <p15:clr>
            <a:srgbClr val="FBAE40"/>
          </p15:clr>
        </p15:guide>
        <p15:guide id="7" orient="horz" pos="11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8FF391DE-2E8E-074B-B50F-326E032383FD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9" name="Text Placeholder Right">
            <a:extLst>
              <a:ext uri="{FF2B5EF4-FFF2-40B4-BE49-F238E27FC236}">
                <a16:creationId xmlns:a16="http://schemas.microsoft.com/office/drawing/2014/main" id="{64AF109B-F988-CB49-9B69-958BCACB01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1975" y="971550"/>
            <a:ext cx="2592388" cy="1767032"/>
          </a:xfrm>
          <a:solidFill>
            <a:schemeClr val="bg1">
              <a:lumMod val="95000"/>
            </a:schemeClr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1pPr>
            <a:lvl2pPr marL="0" indent="0">
              <a:spcBef>
                <a:spcPts val="0"/>
              </a:spcBef>
              <a:spcAft>
                <a:spcPts val="1000"/>
              </a:spcAft>
              <a:buNone/>
              <a:defRPr sz="9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5F6B930E-48F7-9346-B0A5-9C26475F2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600" y="2268538"/>
            <a:ext cx="5184775" cy="25923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49"/>
            <a:ext cx="5184775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754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3810">
          <p15:clr>
            <a:srgbClr val="FBAE40"/>
          </p15:clr>
        </p15:guide>
        <p15:guide id="6" pos="4354" userDrawn="1">
          <p15:clr>
            <a:srgbClr val="FBAE40"/>
          </p15:clr>
        </p15:guide>
        <p15:guide id="7" orient="horz" pos="1134" userDrawn="1">
          <p15:clr>
            <a:srgbClr val="FBAE40"/>
          </p15:clr>
        </p15:guide>
        <p15:guide id="8" orient="horz" pos="172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53577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544" userDrawn="1">
          <p15:clr>
            <a:srgbClr val="FBAE40"/>
          </p15:clr>
        </p15:guide>
        <p15:guide id="5" pos="598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No-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6B718350-FE42-A94A-94C2-0196B19F4F0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403350" y="971550"/>
            <a:ext cx="7561263" cy="38893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1234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heading-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">
            <a:extLst>
              <a:ext uri="{FF2B5EF4-FFF2-40B4-BE49-F238E27FC236}">
                <a16:creationId xmlns:a16="http://schemas.microsoft.com/office/drawing/2014/main" id="{0F709CB8-9F9C-CE43-8944-CAF15EB1A13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651204E-E5BB-EF41-B9D5-BA9EE51E8E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3C5842B0-7E04-954E-B31F-59878D88D2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F307C508-4C34-254B-895D-24D99FE120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4775" y="971550"/>
            <a:ext cx="4319588" cy="38893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331913"/>
            <a:ext cx="3455988" cy="352844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3" name="Preheading Placeholder">
            <a:extLst>
              <a:ext uri="{FF2B5EF4-FFF2-40B4-BE49-F238E27FC236}">
                <a16:creationId xmlns:a16="http://schemas.microsoft.com/office/drawing/2014/main" id="{4E5D7851-A253-E24B-A56D-27D7895133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971550"/>
            <a:ext cx="3455987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61618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3" pos="2721" userDrawn="1">
          <p15:clr>
            <a:srgbClr val="FBAE40"/>
          </p15:clr>
        </p15:guide>
        <p15:guide id="4" pos="544" userDrawn="1">
          <p15:clr>
            <a:srgbClr val="FBAE40"/>
          </p15:clr>
        </p15:guide>
        <p15:guide id="5" pos="2177" userDrawn="1">
          <p15:clr>
            <a:srgbClr val="FBAE40"/>
          </p15:clr>
        </p15:guide>
        <p15:guide id="6" pos="381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mpa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Background">
            <a:extLst>
              <a:ext uri="{FF2B5EF4-FFF2-40B4-BE49-F238E27FC236}">
                <a16:creationId xmlns:a16="http://schemas.microsoft.com/office/drawing/2014/main" id="{836890BF-E557-364C-AB0C-63EAE0A8D1BA}"/>
              </a:ext>
            </a:extLst>
          </p:cNvPr>
          <p:cNvSpPr/>
          <p:nvPr userDrawn="1"/>
        </p:nvSpPr>
        <p:spPr>
          <a:xfrm>
            <a:off x="0" y="-1"/>
            <a:ext cx="5184776" cy="5832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Instruktioner">
            <a:extLst>
              <a:ext uri="{FF2B5EF4-FFF2-40B4-BE49-F238E27FC236}">
                <a16:creationId xmlns:a16="http://schemas.microsoft.com/office/drawing/2014/main" id="{3E0E9C36-1E9E-F545-89DC-072444921761}"/>
              </a:ext>
            </a:extLst>
          </p:cNvPr>
          <p:cNvSpPr txBox="1">
            <a:spLocks/>
          </p:cNvSpPr>
          <p:nvPr userDrawn="1"/>
        </p:nvSpPr>
        <p:spPr>
          <a:xfrm>
            <a:off x="-2952000" y="2097323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20" name="Instruktioner">
            <a:extLst>
              <a:ext uri="{FF2B5EF4-FFF2-40B4-BE49-F238E27FC236}">
                <a16:creationId xmlns:a16="http://schemas.microsoft.com/office/drawing/2014/main" id="{3770F818-68E6-EF43-AF02-6F68F67F9660}"/>
              </a:ext>
            </a:extLst>
          </p:cNvPr>
          <p:cNvSpPr txBox="1">
            <a:spLocks/>
          </p:cNvSpPr>
          <p:nvPr userDrawn="1"/>
        </p:nvSpPr>
        <p:spPr>
          <a:xfrm>
            <a:off x="-2952388" y="16597"/>
            <a:ext cx="2592388" cy="1858724"/>
          </a:xfrm>
          <a:prstGeom prst="rect">
            <a:avLst/>
          </a:prstGeom>
          <a:solidFill>
            <a:srgbClr val="FFEE8D"/>
          </a:solidFill>
        </p:spPr>
        <p:txBody>
          <a:bodyPr wrap="square"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Två rubriker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bakgrundsfärg på högra delen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Two headings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background color of the right section, right click on the background and select </a:t>
            </a:r>
            <a:r>
              <a:rPr lang="sv-SE" sz="700" u="sng" noProof="0" dirty="0"/>
              <a:t>Format background</a:t>
            </a:r>
            <a:r>
              <a:rPr lang="sv-SE" sz="700" noProof="0" dirty="0"/>
              <a:t>.</a:t>
            </a:r>
          </a:p>
        </p:txBody>
      </p:sp>
      <p:sp>
        <p:nvSpPr>
          <p:cNvPr id="21" name="Text Placeholder RIght">
            <a:extLst>
              <a:ext uri="{FF2B5EF4-FFF2-40B4-BE49-F238E27FC236}">
                <a16:creationId xmlns:a16="http://schemas.microsoft.com/office/drawing/2014/main" id="{5BAEDD3A-E497-8646-BFF7-9AD06B5FCEA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12" y="1979612"/>
            <a:ext cx="3455989" cy="28805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9" name="Title Placeholder Right">
            <a:extLst>
              <a:ext uri="{FF2B5EF4-FFF2-40B4-BE49-F238E27FC236}">
                <a16:creationId xmlns:a16="http://schemas.microsoft.com/office/drawing/2014/main" id="{B80F50FB-A340-FB45-B729-8E7706E33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8375" y="971549"/>
            <a:ext cx="3455988" cy="288000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800" b="1" cap="none" baseline="0">
                <a:latin typeface="+mj-lt"/>
                <a:ea typeface="Roboto Mono" pitchFamily="2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Heading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5CDD2C2-7113-DD4E-8D07-C739ADF14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48375" y="1979612"/>
            <a:ext cx="3455989" cy="28805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3456000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60438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3810" userDrawn="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102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mall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E961D14-5F7A-7745-94C2-43CC4D548E4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B1EF399-493D-FA44-9040-D7A1A1391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944687"/>
            <a:ext cx="9072563" cy="291623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39" y="647698"/>
            <a:ext cx="9073324" cy="360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465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  <p15:guide id="2" pos="6123" userDrawn="1">
          <p15:clr>
            <a:srgbClr val="FBAE40"/>
          </p15:clr>
        </p15:guide>
        <p15:guide id="3" orient="horz" pos="930" userDrawn="1">
          <p15:clr>
            <a:srgbClr val="FBAE40"/>
          </p15:clr>
        </p15:guide>
        <p15:guide id="4" orient="horz" pos="1225" userDrawn="1">
          <p15:clr>
            <a:srgbClr val="FBAE40"/>
          </p15:clr>
        </p15:guide>
        <p15:guide id="5" orient="horz" pos="4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BC8F45E0-A57C-DF42-8B0F-7DDC40A7B4F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5" name="Bottom">
            <a:extLst>
              <a:ext uri="{FF2B5EF4-FFF2-40B4-BE49-F238E27FC236}">
                <a16:creationId xmlns:a16="http://schemas.microsoft.com/office/drawing/2014/main" id="{251680F7-465A-444C-B625-70AE246D244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E19CCD0F-1E39-CE4F-8DC7-DE3EA8C4F69C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63A02D37-9417-D740-B642-8CA322DEE7C0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133B0F31-52E7-E84D-BF4C-CB8AC96D05A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6A39FE3-1F53-1B45-9163-2EB24EE8EC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629D637-758F-9946-B33C-62F15791C2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Instruktioner">
            <a:extLst>
              <a:ext uri="{FF2B5EF4-FFF2-40B4-BE49-F238E27FC236}">
                <a16:creationId xmlns:a16="http://schemas.microsoft.com/office/drawing/2014/main" id="{2E9EE94F-CFB2-AB43-A490-ED50BAE5B70A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E367AF10-D2BB-4B4B-8BB8-DCB628C779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sv-SE" dirty="0"/>
              <a:t>Title 1</a:t>
            </a:r>
          </a:p>
          <a:p>
            <a:pPr lvl="1"/>
            <a:r>
              <a:rPr lang="sv-SE" dirty="0" err="1"/>
              <a:t>Pretitle</a:t>
            </a:r>
            <a:endParaRPr lang="sv-SE" dirty="0"/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6" name="RISE Logo">
            <a:extLst>
              <a:ext uri="{FF2B5EF4-FFF2-40B4-BE49-F238E27FC236}">
                <a16:creationId xmlns:a16="http://schemas.microsoft.com/office/drawing/2014/main" id="{FA3E12D6-3235-A941-9790-66E7174F6F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4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05027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>
          <p15:clr>
            <a:srgbClr val="FBAE40"/>
          </p15:clr>
        </p15:guide>
        <p15:guide id="2" orient="horz" pos="408">
          <p15:clr>
            <a:srgbClr val="FBAE40"/>
          </p15:clr>
        </p15:guide>
        <p15:guide id="3" pos="884">
          <p15:clr>
            <a:srgbClr val="FBAE40"/>
          </p15:clr>
        </p15:guide>
        <p15:guide id="4" pos="5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mallMargin_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E961D14-5F7A-7745-94C2-43CC4D548E4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4FB6520-0999-8248-8D73-52762E86F9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1944687"/>
            <a:ext cx="9072564" cy="2916237"/>
          </a:xfrm>
        </p:spPr>
        <p:txBody>
          <a:bodyPr numCol="2" spcCol="360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0" y="647698"/>
            <a:ext cx="9071762" cy="360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53594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  <p15:guide id="2" pos="6123" userDrawn="1">
          <p15:clr>
            <a:srgbClr val="FBAE40"/>
          </p15:clr>
        </p15:guide>
        <p15:guide id="3" orient="horz" pos="930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408">
          <p15:clr>
            <a:srgbClr val="FBAE40"/>
          </p15:clr>
        </p15:guide>
        <p15:guide id="6" pos="3129" userDrawn="1">
          <p15:clr>
            <a:srgbClr val="FBAE40"/>
          </p15:clr>
        </p15:guide>
        <p15:guide id="7" pos="340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mallMargin_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E961D14-5F7A-7745-94C2-43CC4D548E4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765ECA68-16E3-0449-BE09-6ED4F6EEC35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47700" y="1944687"/>
            <a:ext cx="9072563" cy="2916237"/>
          </a:xfrm>
        </p:spPr>
        <p:txBody>
          <a:bodyPr numCol="3" spcCol="360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647698"/>
            <a:ext cx="9072563" cy="360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1273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  <p15:guide id="2" pos="6123" userDrawn="1">
          <p15:clr>
            <a:srgbClr val="FBAE40"/>
          </p15:clr>
        </p15:guide>
        <p15:guide id="3" orient="horz" pos="930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40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50B6B87A-98CC-1D49-A17E-E83739F4D5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Instruktioner">
            <a:extLst>
              <a:ext uri="{FF2B5EF4-FFF2-40B4-BE49-F238E27FC236}">
                <a16:creationId xmlns:a16="http://schemas.microsoft.com/office/drawing/2014/main" id="{565E79C7-BA02-E840-BA96-BBF301BE854A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09E5067A-92DB-AD46-BD86-9FCCD787F00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1979612"/>
            <a:ext cx="3455989" cy="2881151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1069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2177" userDrawn="1">
          <p15:clr>
            <a:srgbClr val="FBAE40"/>
          </p15:clr>
        </p15:guide>
        <p15:guide id="8" pos="381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Small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50B6B87A-98CC-1D49-A17E-E83739F4D5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48374" y="0"/>
            <a:ext cx="4319589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069CA2FF-EF4E-B140-83A4-69AC27DA7BD7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9E766213-A4E7-7C4F-9408-2CBDD542155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" y="1979612"/>
            <a:ext cx="4321174" cy="288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1"/>
            <a:ext cx="4321174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672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435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6436075-CDF0-484E-8A0F-6CAEBE5A03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C772A97C-91EF-4E43-8A9A-F504F5D54E13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FAE0A903-BA2B-2B45-92C3-52143C1519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6" y="1979612"/>
            <a:ext cx="3455988" cy="28813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5" y="971550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7314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4354" userDrawn="1">
          <p15:clr>
            <a:srgbClr val="FBAE40"/>
          </p15:clr>
        </p15:guide>
        <p15:guide id="8" pos="272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Small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6436075-CDF0-484E-8A0F-6CAEBE5A03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A8172AFC-C4F6-AF41-ACF5-72FF0FCCD8E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BEDC4313-C164-6E42-BE07-A33CCAE92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9" y="1979612"/>
            <a:ext cx="4321174" cy="288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75" y="971551"/>
            <a:ext cx="43195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52472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217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FEA959C6-1A5A-9342-8209-E8F3AEEC57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reheading Placeholder">
            <a:extLst>
              <a:ext uri="{FF2B5EF4-FFF2-40B4-BE49-F238E27FC236}">
                <a16:creationId xmlns:a16="http://schemas.microsoft.com/office/drawing/2014/main" id="{51807823-D26D-6E41-8A9E-CC359D3ECD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971550"/>
            <a:ext cx="3454401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endParaRPr lang="sv-SE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B92F9B94-FEF4-5844-8DC1-34CC0DC5801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2339975"/>
            <a:ext cx="3455989" cy="2520950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331912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2" name="Instruktioner">
            <a:extLst>
              <a:ext uri="{FF2B5EF4-FFF2-40B4-BE49-F238E27FC236}">
                <a16:creationId xmlns:a16="http://schemas.microsoft.com/office/drawing/2014/main" id="{3B34BA8D-BEDB-A248-AB8A-46DE92AC1327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</p:spTree>
    <p:extLst>
      <p:ext uri="{BB962C8B-B14F-4D97-AF65-F5344CB8AC3E}">
        <p14:creationId xmlns:p14="http://schemas.microsoft.com/office/powerpoint/2010/main" val="2693915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2177" userDrawn="1">
          <p15:clr>
            <a:srgbClr val="FBAE40"/>
          </p15:clr>
        </p15:guide>
        <p15:guide id="9" pos="381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Small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FEA959C6-1A5A-9342-8209-E8F3AEEC57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48374" y="0"/>
            <a:ext cx="4319589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FCA2F5D0-B436-1745-85B3-7983A72120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2339975"/>
            <a:ext cx="4319589" cy="2520951"/>
          </a:xfrm>
        </p:spPr>
        <p:txBody>
          <a:bodyPr/>
          <a:lstStyle>
            <a:lvl1pPr marL="180000" indent="-180000">
              <a:defRPr sz="1600"/>
            </a:lvl1pPr>
            <a:lvl2pPr marL="432000" indent="-180000">
              <a:defRPr sz="1600"/>
            </a:lvl2pPr>
            <a:lvl3pPr marL="648000" indent="-180000">
              <a:defRPr sz="1600"/>
            </a:lvl3pPr>
            <a:lvl4pPr marL="864000" indent="-180000">
              <a:defRPr sz="1600"/>
            </a:lvl4pPr>
            <a:lvl5pPr marL="1080000" indent="-180000"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1331929"/>
            <a:ext cx="4321175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0" name="Preheading Placeholder">
            <a:extLst>
              <a:ext uri="{FF2B5EF4-FFF2-40B4-BE49-F238E27FC236}">
                <a16:creationId xmlns:a16="http://schemas.microsoft.com/office/drawing/2014/main" id="{5CDA1AC4-FDA3-904F-93F5-FAF99497F2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971567"/>
            <a:ext cx="4319588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endParaRPr lang="sv-SE" dirty="0"/>
          </a:p>
        </p:txBody>
      </p:sp>
      <p:sp>
        <p:nvSpPr>
          <p:cNvPr id="13" name="Instruktioner">
            <a:extLst>
              <a:ext uri="{FF2B5EF4-FFF2-40B4-BE49-F238E27FC236}">
                <a16:creationId xmlns:a16="http://schemas.microsoft.com/office/drawing/2014/main" id="{7001929D-375D-B045-BDF1-903594B8AD7C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</p:spTree>
    <p:extLst>
      <p:ext uri="{BB962C8B-B14F-4D97-AF65-F5344CB8AC3E}">
        <p14:creationId xmlns:p14="http://schemas.microsoft.com/office/powerpoint/2010/main" val="157981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435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89EA29BC-6A65-A449-8AFC-F3F31E647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D3F24A51-3F49-CC4A-B2DB-1BDAB5AC721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48376" y="2339974"/>
            <a:ext cx="3455988" cy="2520951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6" y="1331929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3" name="Preheading Placeholder">
            <a:extLst>
              <a:ext uri="{FF2B5EF4-FFF2-40B4-BE49-F238E27FC236}">
                <a16:creationId xmlns:a16="http://schemas.microsoft.com/office/drawing/2014/main" id="{4E5D7851-A253-E24B-A56D-27D789513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8375" y="971567"/>
            <a:ext cx="3455987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dirty="0" err="1"/>
              <a:t>Loremipsum</a:t>
            </a:r>
            <a:endParaRPr lang="sv-SE" dirty="0"/>
          </a:p>
        </p:txBody>
      </p:sp>
      <p:sp>
        <p:nvSpPr>
          <p:cNvPr id="11" name="Instruktioner">
            <a:extLst>
              <a:ext uri="{FF2B5EF4-FFF2-40B4-BE49-F238E27FC236}">
                <a16:creationId xmlns:a16="http://schemas.microsoft.com/office/drawing/2014/main" id="{F918D196-23D7-7B49-9CA0-7542F20D8C2F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</p:spTree>
    <p:extLst>
      <p:ext uri="{BB962C8B-B14F-4D97-AF65-F5344CB8AC3E}">
        <p14:creationId xmlns:p14="http://schemas.microsoft.com/office/powerpoint/2010/main" val="1557782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25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4354" userDrawn="1">
          <p15:clr>
            <a:srgbClr val="FBAE40"/>
          </p15:clr>
        </p15:guide>
        <p15:guide id="9" pos="272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Small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89EA29BC-6A65-A449-8AFC-F3F31E647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728E754-2C08-AC41-999E-3420CD48E1F9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74DDBA4-4B9F-614F-949C-85A6DF236C6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184775" y="2339974"/>
            <a:ext cx="4319589" cy="2520951"/>
          </a:xfrm>
        </p:spPr>
        <p:txBody>
          <a:bodyPr/>
          <a:lstStyle>
            <a:lvl1pPr marL="180000" indent="-180000">
              <a:defRPr sz="1600"/>
            </a:lvl1pPr>
            <a:lvl2pPr marL="432000" indent="-180000">
              <a:defRPr sz="1600"/>
            </a:lvl2pPr>
            <a:lvl3pPr marL="648000" indent="-180000">
              <a:defRPr sz="1600"/>
            </a:lvl3pPr>
            <a:lvl4pPr marL="864000" indent="-180000">
              <a:defRPr sz="1600"/>
            </a:lvl4pPr>
            <a:lvl5pPr marL="1080000" indent="-180000"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76" y="1331348"/>
            <a:ext cx="43195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2" name="Preheading Placeholder">
            <a:extLst>
              <a:ext uri="{FF2B5EF4-FFF2-40B4-BE49-F238E27FC236}">
                <a16:creationId xmlns:a16="http://schemas.microsoft.com/office/drawing/2014/main" id="{AD5C72D3-6C36-EA44-B0AC-22E91D07B1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971550"/>
            <a:ext cx="4319588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dirty="0" err="1"/>
              <a:t>Loremipsum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92787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21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FB09026-6062-0B46-92FE-B53276F10D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0ADC0B7E-AD41-E54C-8F3D-4721D15112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1" y="971550"/>
            <a:ext cx="34559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E04D661E-D2DB-8A46-95A9-7244162470A3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  <p:sp>
        <p:nvSpPr>
          <p:cNvPr id="15" name="RISE Logo">
            <a:extLst>
              <a:ext uri="{FF2B5EF4-FFF2-40B4-BE49-F238E27FC236}">
                <a16:creationId xmlns:a16="http://schemas.microsoft.com/office/drawing/2014/main" id="{D2663D8C-D1CB-034A-A941-C2552CF8136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2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18724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orient="horz" pos="408" userDrawn="1">
          <p15:clr>
            <a:srgbClr val="FBAE40"/>
          </p15:clr>
        </p15:guide>
        <p15:guide id="4" pos="6123" userDrawn="1">
          <p15:clr>
            <a:srgbClr val="FBAE40"/>
          </p15:clr>
        </p15:guide>
        <p15:guide id="5" pos="564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id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9BB8556-F9F1-E74A-BF6C-F92A7A0C05D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18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057F3A8C-E0C6-4E40-A833-4963D962D5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4000" y="1836000"/>
            <a:ext cx="2628000" cy="3024224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92F03D1A-9E6A-8447-8217-11329F03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971550"/>
            <a:ext cx="2628000" cy="576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64128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3901">
          <p15:clr>
            <a:srgbClr val="FBAE40"/>
          </p15:clr>
        </p15:guide>
        <p15:guide id="4" pos="3991">
          <p15:clr>
            <a:srgbClr val="FBAE40"/>
          </p15:clr>
        </p15:guide>
        <p15:guide id="6" pos="5352">
          <p15:clr>
            <a:srgbClr val="FBAE40"/>
          </p15:clr>
        </p15:guide>
        <p15:guide id="7" pos="5942">
          <p15:clr>
            <a:srgbClr val="FBAE40"/>
          </p15:clr>
        </p15:guide>
        <p15:guide id="8" pos="6032">
          <p15:clr>
            <a:srgbClr val="FBAE40"/>
          </p15:clr>
        </p15:guide>
        <p15:guide id="15" orient="horz" pos="1792">
          <p15:clr>
            <a:srgbClr val="FBAE40"/>
          </p15:clr>
        </p15:guide>
        <p15:guide id="16" orient="horz" pos="1882">
          <p15:clr>
            <a:srgbClr val="FBAE40"/>
          </p15:clr>
        </p15:guide>
        <p15:guide id="17" orient="horz" pos="1247">
          <p15:clr>
            <a:srgbClr val="FBAE40"/>
          </p15:clr>
        </p15:guide>
        <p15:guide id="18" orient="horz" pos="1157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27">
          <p15:clr>
            <a:srgbClr val="FBAE40"/>
          </p15:clr>
        </p15:guide>
        <p15:guide id="21" orient="horz" pos="2517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839">
          <p15:clr>
            <a:srgbClr val="FBAE40"/>
          </p15:clr>
        </p15:guide>
        <p15:guide id="26" pos="6282">
          <p15:clr>
            <a:srgbClr val="FBAE40"/>
          </p15:clr>
        </p15:guide>
        <p15:guide id="27" pos="4241">
          <p15:clr>
            <a:srgbClr val="FBAE40"/>
          </p15:clr>
        </p15:guide>
        <p15:guide id="28" pos="4331">
          <p15:clr>
            <a:srgbClr val="FBAE40"/>
          </p15:clr>
        </p15:guide>
        <p15:guide id="29" pos="3560">
          <p15:clr>
            <a:srgbClr val="FBAE40"/>
          </p15:clr>
        </p15:guide>
        <p15:guide id="30" pos="3651">
          <p15:clr>
            <a:srgbClr val="FBAE40"/>
          </p15:clr>
        </p15:guide>
        <p15:guide id="36" orient="horz" pos="930">
          <p15:clr>
            <a:srgbClr val="FBAE40"/>
          </p15:clr>
        </p15:guide>
        <p15:guide id="37" orient="horz" pos="1474">
          <p15:clr>
            <a:srgbClr val="FBAE40"/>
          </p15:clr>
        </p15:guide>
        <p15:guide id="38" orient="horz" pos="1565">
          <p15:clr>
            <a:srgbClr val="FBAE40"/>
          </p15:clr>
        </p15:guide>
        <p15:guide id="39" orient="horz" pos="2109">
          <p15:clr>
            <a:srgbClr val="FBAE40"/>
          </p15:clr>
        </p15:guide>
        <p15:guide id="40" orient="horz" pos="2200">
          <p15:clr>
            <a:srgbClr val="FBAE40"/>
          </p15:clr>
        </p15:guide>
        <p15:guide id="41" orient="horz" pos="2744">
          <p15:clr>
            <a:srgbClr val="FBAE40"/>
          </p15:clr>
        </p15:guide>
        <p15:guide id="42" orient="horz" pos="2835">
          <p15:clr>
            <a:srgbClr val="FBAE40"/>
          </p15:clr>
        </p15:guide>
        <p15:guide id="43" orient="horz" pos="295">
          <p15:clr>
            <a:srgbClr val="FBAE40"/>
          </p15:clr>
        </p15:guide>
        <p15:guide id="44" orient="horz" pos="204">
          <p15:clr>
            <a:srgbClr val="FBAE40"/>
          </p15:clr>
        </p15:guide>
        <p15:guide id="45" orient="horz" pos="3379">
          <p15:clr>
            <a:srgbClr val="FBAE40"/>
          </p15:clr>
        </p15:guide>
        <p15:guide id="46" pos="4581">
          <p15:clr>
            <a:srgbClr val="FBAE40"/>
          </p15:clr>
        </p15:guide>
        <p15:guide id="47" pos="4672">
          <p15:clr>
            <a:srgbClr val="FBAE40"/>
          </p15:clr>
        </p15:guide>
        <p15:guide id="48" pos="4921">
          <p15:clr>
            <a:srgbClr val="FBAE40"/>
          </p15:clr>
        </p15:guide>
        <p15:guide id="49" pos="5012">
          <p15:clr>
            <a:srgbClr val="FBAE40"/>
          </p15:clr>
        </p15:guide>
        <p15:guide id="50" pos="5261">
          <p15:clr>
            <a:srgbClr val="FBAE40"/>
          </p15:clr>
        </p15:guide>
        <p15:guide id="51" pos="5602">
          <p15:clr>
            <a:srgbClr val="FBAE40"/>
          </p15:clr>
        </p15:guide>
        <p15:guide id="52" pos="5692">
          <p15:clr>
            <a:srgbClr val="FBAE40"/>
          </p15:clr>
        </p15:guide>
        <p15:guide id="53" pos="2971">
          <p15:clr>
            <a:srgbClr val="FBAE40"/>
          </p15:clr>
        </p15:guide>
        <p15:guide id="54" pos="2880">
          <p15:clr>
            <a:srgbClr val="FBAE40"/>
          </p15:clr>
        </p15:guide>
        <p15:guide id="56" pos="2630" userDrawn="1">
          <p15:clr>
            <a:srgbClr val="FBAE40"/>
          </p15:clr>
        </p15:guide>
        <p15:guide id="68" pos="544" userDrawn="1">
          <p15:clr>
            <a:srgbClr val="FBAE40"/>
          </p15:clr>
        </p15:guide>
        <p15:guide id="70" pos="2290" userDrawn="1">
          <p15:clr>
            <a:srgbClr val="FBAE40"/>
          </p15:clr>
        </p15:guide>
        <p15:guide id="71" pos="2200" userDrawn="1">
          <p15:clr>
            <a:srgbClr val="FBAE40"/>
          </p15:clr>
        </p15:guide>
        <p15:guide id="72" pos="25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id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9BB8556-F9F1-E74A-BF6C-F92A7A0C05D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18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057F3A8C-E0C6-4E40-A833-4963D962D5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76000" y="1836738"/>
            <a:ext cx="2628000" cy="3024224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92F03D1A-9E6A-8447-8217-11329F03B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000" y="971550"/>
            <a:ext cx="2628000" cy="576000"/>
          </a:xfrm>
        </p:spPr>
        <p:txBody>
          <a:bodyPr/>
          <a:lstStyle>
            <a:lvl1pPr>
              <a:defRPr sz="2400"/>
            </a:lvl1pPr>
          </a:lstStyle>
          <a:p>
            <a:r>
              <a:rPr lang="sv-SE" dirty="0"/>
              <a:t>Click to edit Master </a:t>
            </a:r>
            <a:r>
              <a:rPr lang="sv-SE" dirty="0" err="1"/>
              <a:t>title</a:t>
            </a:r>
            <a:r>
              <a:rPr lang="sv-SE" dirty="0"/>
              <a:t> </a:t>
            </a:r>
            <a:br>
              <a:rPr lang="sv-SE" dirty="0"/>
            </a:br>
            <a:r>
              <a:rPr lang="sv-SE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362939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3901">
          <p15:clr>
            <a:srgbClr val="FBAE40"/>
          </p15:clr>
        </p15:guide>
        <p15:guide id="4" pos="3991">
          <p15:clr>
            <a:srgbClr val="FBAE40"/>
          </p15:clr>
        </p15:guide>
        <p15:guide id="7" pos="5987" userDrawn="1">
          <p15:clr>
            <a:srgbClr val="FBAE40"/>
          </p15:clr>
        </p15:guide>
        <p15:guide id="15" orient="horz" pos="1792">
          <p15:clr>
            <a:srgbClr val="FBAE40"/>
          </p15:clr>
        </p15:guide>
        <p15:guide id="16" orient="horz" pos="1882">
          <p15:clr>
            <a:srgbClr val="FBAE40"/>
          </p15:clr>
        </p15:guide>
        <p15:guide id="17" orient="horz" pos="1247">
          <p15:clr>
            <a:srgbClr val="FBAE40"/>
          </p15:clr>
        </p15:guide>
        <p15:guide id="18" orient="horz" pos="1157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27">
          <p15:clr>
            <a:srgbClr val="FBAE40"/>
          </p15:clr>
        </p15:guide>
        <p15:guide id="21" orient="horz" pos="2517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839">
          <p15:clr>
            <a:srgbClr val="FBAE40"/>
          </p15:clr>
        </p15:guide>
        <p15:guide id="27" pos="4241">
          <p15:clr>
            <a:srgbClr val="FBAE40"/>
          </p15:clr>
        </p15:guide>
        <p15:guide id="28" pos="4331">
          <p15:clr>
            <a:srgbClr val="FBAE40"/>
          </p15:clr>
        </p15:guide>
        <p15:guide id="29" pos="3560">
          <p15:clr>
            <a:srgbClr val="FBAE40"/>
          </p15:clr>
        </p15:guide>
        <p15:guide id="30" pos="3651">
          <p15:clr>
            <a:srgbClr val="FBAE40"/>
          </p15:clr>
        </p15:guide>
        <p15:guide id="36" orient="horz" pos="930">
          <p15:clr>
            <a:srgbClr val="FBAE40"/>
          </p15:clr>
        </p15:guide>
        <p15:guide id="37" orient="horz" pos="1474">
          <p15:clr>
            <a:srgbClr val="FBAE40"/>
          </p15:clr>
        </p15:guide>
        <p15:guide id="38" orient="horz" pos="1565">
          <p15:clr>
            <a:srgbClr val="FBAE40"/>
          </p15:clr>
        </p15:guide>
        <p15:guide id="39" orient="horz" pos="2109">
          <p15:clr>
            <a:srgbClr val="FBAE40"/>
          </p15:clr>
        </p15:guide>
        <p15:guide id="40" orient="horz" pos="2200">
          <p15:clr>
            <a:srgbClr val="FBAE40"/>
          </p15:clr>
        </p15:guide>
        <p15:guide id="41" orient="horz" pos="2744">
          <p15:clr>
            <a:srgbClr val="FBAE40"/>
          </p15:clr>
        </p15:guide>
        <p15:guide id="42" orient="horz" pos="2835">
          <p15:clr>
            <a:srgbClr val="FBAE40"/>
          </p15:clr>
        </p15:guide>
        <p15:guide id="43" orient="horz" pos="295">
          <p15:clr>
            <a:srgbClr val="FBAE40"/>
          </p15:clr>
        </p15:guide>
        <p15:guide id="44" orient="horz" pos="204">
          <p15:clr>
            <a:srgbClr val="FBAE40"/>
          </p15:clr>
        </p15:guide>
        <p15:guide id="45" orient="horz" pos="3379">
          <p15:clr>
            <a:srgbClr val="FBAE40"/>
          </p15:clr>
        </p15:guide>
        <p15:guide id="51" pos="5602">
          <p15:clr>
            <a:srgbClr val="FBAE40"/>
          </p15:clr>
        </p15:guide>
        <p15:guide id="53" pos="2971">
          <p15:clr>
            <a:srgbClr val="FBAE40"/>
          </p15:clr>
        </p15:guide>
        <p15:guide id="54" pos="2880">
          <p15:clr>
            <a:srgbClr val="FBAE40"/>
          </p15:clr>
        </p15:guide>
        <p15:guide id="56" pos="2630">
          <p15:clr>
            <a:srgbClr val="FBAE40"/>
          </p15:clr>
        </p15:guide>
        <p15:guide id="70" pos="2290">
          <p15:clr>
            <a:srgbClr val="FBAE40"/>
          </p15:clr>
        </p15:guide>
        <p15:guide id="71" pos="2200">
          <p15:clr>
            <a:srgbClr val="FBAE40"/>
          </p15:clr>
        </p15:guide>
        <p15:guide id="72" pos="2540">
          <p15:clr>
            <a:srgbClr val="FBAE40"/>
          </p15:clr>
        </p15:guide>
        <p15:guide id="73" pos="1950" userDrawn="1">
          <p15:clr>
            <a:srgbClr val="FBAE40"/>
          </p15:clr>
        </p15:guide>
        <p15:guide id="74" pos="1859" userDrawn="1">
          <p15:clr>
            <a:srgbClr val="FBAE40"/>
          </p15:clr>
        </p15:guide>
        <p15:guide id="75" pos="1610" userDrawn="1">
          <p15:clr>
            <a:srgbClr val="FBAE40"/>
          </p15:clr>
        </p15:guide>
        <p15:guide id="76" pos="1519" userDrawn="1">
          <p15:clr>
            <a:srgbClr val="FBAE40"/>
          </p15:clr>
        </p15:guide>
        <p15:guide id="77" pos="1270" userDrawn="1">
          <p15:clr>
            <a:srgbClr val="FBAE40"/>
          </p15:clr>
        </p15:guide>
        <p15:guide id="78" pos="1179" userDrawn="1">
          <p15:clr>
            <a:srgbClr val="FBAE40"/>
          </p15:clr>
        </p15:guide>
        <p15:guide id="79" pos="929" userDrawn="1">
          <p15:clr>
            <a:srgbClr val="FBAE40"/>
          </p15:clr>
        </p15:guide>
        <p15:guide id="80" pos="839" userDrawn="1">
          <p15:clr>
            <a:srgbClr val="FBAE40"/>
          </p15:clr>
        </p15:guide>
        <p15:guide id="81" pos="589" userDrawn="1">
          <p15:clr>
            <a:srgbClr val="FBAE40"/>
          </p15:clr>
        </p15:guide>
        <p15:guide id="82" pos="499" userDrawn="1">
          <p15:clr>
            <a:srgbClr val="FBAE40"/>
          </p15:clr>
        </p15:guide>
        <p15:guide id="83" pos="249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aphic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D0645E05-5DCB-864B-BCC7-157A0ADF6657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FEE5C1DE-D7CE-4A4E-B39F-D57A67B6D95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19588" y="971551"/>
            <a:ext cx="5184775" cy="38893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72EEF723-CE4F-184A-BDF0-B9E7E8BB5F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" y="1836738"/>
            <a:ext cx="2592388" cy="3024187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2592387" cy="2519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14402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2177" userDrawn="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orient="horz" pos="1361" userDrawn="1">
          <p15:clr>
            <a:srgbClr val="FBAE40"/>
          </p15:clr>
        </p15:guide>
        <p15:guide id="6" orient="horz" pos="1157" userDrawn="1">
          <p15:clr>
            <a:srgbClr val="FBAE40"/>
          </p15:clr>
        </p15:guide>
        <p15:guide id="7" orient="horz" pos="95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aphic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554B06F8-DCE3-EE41-B7D1-5000EAA41EBB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Content Placeholder">
            <a:extLst>
              <a:ext uri="{FF2B5EF4-FFF2-40B4-BE49-F238E27FC236}">
                <a16:creationId xmlns:a16="http://schemas.microsoft.com/office/drawing/2014/main" id="{53411CD7-3CCB-B943-8ABF-3EAF9FC716D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63600" y="971551"/>
            <a:ext cx="5184775" cy="38893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EE62F297-ADE3-A34E-BF1C-833DF0D6E7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911976" y="1836738"/>
            <a:ext cx="2592388" cy="3024187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976" y="971551"/>
            <a:ext cx="2592387" cy="2519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38699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4354" userDrawn="1">
          <p15:clr>
            <a:srgbClr val="FBAE40"/>
          </p15:clr>
        </p15:guide>
        <p15:guide id="4" pos="5987">
          <p15:clr>
            <a:srgbClr val="FBAE40"/>
          </p15:clr>
        </p15:guide>
        <p15:guide id="5" orient="horz" pos="1361" userDrawn="1">
          <p15:clr>
            <a:srgbClr val="FBAE40"/>
          </p15:clr>
        </p15:guide>
        <p15:guide id="6" orient="horz" pos="1157" userDrawn="1">
          <p15:clr>
            <a:srgbClr val="FBAE40"/>
          </p15:clr>
        </p15:guide>
        <p15:guide id="7" orient="horz" pos="95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HeadlineOn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6436075-CDF0-484E-8A0F-6CAEBE5A03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938DC629-6C5D-8143-A398-153DC3C9DB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5" y="971550"/>
            <a:ext cx="3455988" cy="38893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3420926"/>
            <a:ext cx="3455988" cy="1440000"/>
          </a:xfrm>
        </p:spPr>
        <p:txBody>
          <a:bodyPr anchor="b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6387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3810">
          <p15:clr>
            <a:srgbClr val="FBAE40"/>
          </p15:clr>
        </p15:guide>
        <p15:guide id="3" pos="2721" userDrawn="1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1871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eft">
            <a:extLst>
              <a:ext uri="{FF2B5EF4-FFF2-40B4-BE49-F238E27FC236}">
                <a16:creationId xmlns:a16="http://schemas.microsoft.com/office/drawing/2014/main" id="{E7866C69-AABA-B74B-B55B-56A2A6BF661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3" name="Bottom">
            <a:extLst>
              <a:ext uri="{FF2B5EF4-FFF2-40B4-BE49-F238E27FC236}">
                <a16:creationId xmlns:a16="http://schemas.microsoft.com/office/drawing/2014/main" id="{7D0A7AA5-6A01-8B40-BC8B-56C12F44BCD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4" name="Right">
            <a:extLst>
              <a:ext uri="{FF2B5EF4-FFF2-40B4-BE49-F238E27FC236}">
                <a16:creationId xmlns:a16="http://schemas.microsoft.com/office/drawing/2014/main" id="{E3EB331C-9D59-1748-9448-39BD6BB1C07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7" name="Top">
            <a:extLst>
              <a:ext uri="{FF2B5EF4-FFF2-40B4-BE49-F238E27FC236}">
                <a16:creationId xmlns:a16="http://schemas.microsoft.com/office/drawing/2014/main" id="{74BFBBDE-8C11-D64A-935C-225AB1DB556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RISE Logo">
            <a:extLst>
              <a:ext uri="{FF2B5EF4-FFF2-40B4-BE49-F238E27FC236}">
                <a16:creationId xmlns:a16="http://schemas.microsoft.com/office/drawing/2014/main" id="{2B2FE00A-3540-984F-B38D-BE134139242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318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Instruktioner">
            <a:extLst>
              <a:ext uri="{FF2B5EF4-FFF2-40B4-BE49-F238E27FC236}">
                <a16:creationId xmlns:a16="http://schemas.microsoft.com/office/drawing/2014/main" id="{479BD3C9-1BF6-6C4C-8002-4E291E0D0E82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Sektionssida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Rubrik</a:t>
            </a:r>
            <a:br>
              <a:rPr lang="sv-SE" sz="700" noProof="0" dirty="0"/>
            </a:br>
            <a:r>
              <a:rPr lang="sv-SE" sz="700" noProof="0" dirty="0"/>
              <a:t>Nivå 2: Förrubrik</a:t>
            </a:r>
            <a:br>
              <a:rPr lang="sv-SE" sz="700" noProof="0" dirty="0"/>
            </a:br>
            <a:r>
              <a:rPr lang="sv-SE" sz="700" noProof="0" dirty="0"/>
              <a:t>Nivå 3–4: Efterrubrik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Section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Heading in different sizes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Preheading</a:t>
            </a:r>
            <a:br>
              <a:rPr lang="en-GB" sz="700" noProof="0" dirty="0"/>
            </a:br>
            <a:r>
              <a:rPr lang="en-GB" sz="700" noProof="0" dirty="0"/>
              <a:t>Level 3–4: Subheading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E7C16DD1-29D6-A047-B946-70D4B416AA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Section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41236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884" userDrawn="1">
          <p15:clr>
            <a:srgbClr val="FBAE40"/>
          </p15:clr>
        </p15:guide>
        <p15:guide id="3" pos="5647" userDrawn="1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00122808-01BC-AE40-9AED-5DED9DF55336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7" name="Bottom">
            <a:extLst>
              <a:ext uri="{FF2B5EF4-FFF2-40B4-BE49-F238E27FC236}">
                <a16:creationId xmlns:a16="http://schemas.microsoft.com/office/drawing/2014/main" id="{6CF9EA1E-DA1B-094C-B6CB-00E04901E9C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1" name="Right">
            <a:extLst>
              <a:ext uri="{FF2B5EF4-FFF2-40B4-BE49-F238E27FC236}">
                <a16:creationId xmlns:a16="http://schemas.microsoft.com/office/drawing/2014/main" id="{9EE2ABFF-2A35-0B4A-BDF3-07EEEEB25AFC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2" name="Top">
            <a:extLst>
              <a:ext uri="{FF2B5EF4-FFF2-40B4-BE49-F238E27FC236}">
                <a16:creationId xmlns:a16="http://schemas.microsoft.com/office/drawing/2014/main" id="{83816B44-05D0-684E-9D7D-46A12D2EE2D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885EE36A-FE6E-194F-AB5F-C915046B387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4F06706-4C3B-FA47-BAE0-7A83A12CFF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63D0BED5-D18F-BA45-9503-D9090EB6E4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77A8206A-18E9-0744-89FE-83B49C8820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6" name="Instruktioner">
            <a:extLst>
              <a:ext uri="{FF2B5EF4-FFF2-40B4-BE49-F238E27FC236}">
                <a16:creationId xmlns:a16="http://schemas.microsoft.com/office/drawing/2014/main" id="{D5D115C4-9926-9A4D-BD95-DD5F9CAFBDD8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Sektionssida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Rubrik</a:t>
            </a:r>
            <a:br>
              <a:rPr lang="sv-SE" sz="700" noProof="0" dirty="0"/>
            </a:br>
            <a:r>
              <a:rPr lang="sv-SE" sz="700" noProof="0" dirty="0"/>
              <a:t>Nivå 2: Förrubrik</a:t>
            </a:r>
            <a:br>
              <a:rPr lang="sv-SE" sz="700" noProof="0" dirty="0"/>
            </a:br>
            <a:r>
              <a:rPr lang="sv-SE" sz="700" noProof="0" dirty="0"/>
              <a:t>Nivå 3–4: Efterrubrik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Section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Heading in different sizes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Preheading</a:t>
            </a:r>
            <a:br>
              <a:rPr lang="en-GB" sz="700" noProof="0" dirty="0"/>
            </a:br>
            <a:r>
              <a:rPr lang="en-GB" sz="700" noProof="0" dirty="0"/>
              <a:t>Level 3–4: Subheading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D4D47644-6AA3-914E-8510-2BCDF8B06F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sv-SE" dirty="0" err="1"/>
              <a:t>Section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600448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Instruktioner">
            <a:extLst>
              <a:ext uri="{FF2B5EF4-FFF2-40B4-BE49-F238E27FC236}">
                <a16:creationId xmlns:a16="http://schemas.microsoft.com/office/drawing/2014/main" id="{317102DB-69A0-E540-9231-C74FC69F8A50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Citat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Citat (40pt)</a:t>
            </a:r>
            <a:br>
              <a:rPr lang="sv-SE" sz="700" noProof="0" dirty="0"/>
            </a:br>
            <a:r>
              <a:rPr lang="sv-SE" sz="700" noProof="0" dirty="0"/>
              <a:t>Nivå 2: Förrubrik</a:t>
            </a:r>
            <a:br>
              <a:rPr lang="sv-SE" sz="700" noProof="0" dirty="0"/>
            </a:br>
            <a:r>
              <a:rPr lang="sv-SE" sz="700" noProof="0" dirty="0"/>
              <a:t>Nivå 3–4: Namn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Quote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Quote (40pt)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Preheading</a:t>
            </a:r>
            <a:br>
              <a:rPr lang="en-GB" sz="700" noProof="0" dirty="0"/>
            </a:br>
            <a:r>
              <a:rPr lang="en-GB" sz="700" noProof="0" dirty="0"/>
              <a:t>Level 3–4: Name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EB233A8-5D7C-2B49-B8C3-4A90641D85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  <a:defRPr lang="sv-SE" sz="1200" kern="1200" dirty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4pPr>
            <a:lvl5pPr marL="0" indent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200" kern="1200" dirty="0" smtClean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5pPr>
            <a:lvl6pPr marL="0" indent="0" algn="ctr">
              <a:spcBef>
                <a:spcPts val="1600"/>
              </a:spcBef>
              <a:buNone/>
              <a:defRPr lang="sv-SE" sz="1200" kern="1200" dirty="0" smtClean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Quote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69538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87976A00-EF04-054C-8A5A-A7AD8D12FA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E6C825F6-B2E7-4A4A-9066-2626C5FF9A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1" y="971550"/>
            <a:ext cx="34559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8401C3A4-35DD-DE44-B6E6-8E666F37D69C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  <p:sp>
        <p:nvSpPr>
          <p:cNvPr id="11" name="RISE Logo">
            <a:extLst>
              <a:ext uri="{FF2B5EF4-FFF2-40B4-BE49-F238E27FC236}">
                <a16:creationId xmlns:a16="http://schemas.microsoft.com/office/drawing/2014/main" id="{BB191A8F-BF25-A54E-A1C9-E3E04EBDE4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2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9533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6123">
          <p15:clr>
            <a:srgbClr val="FBAE40"/>
          </p15:clr>
        </p15:guide>
        <p15:guide id="5" pos="5647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Left">
            <a:extLst>
              <a:ext uri="{FF2B5EF4-FFF2-40B4-BE49-F238E27FC236}">
                <a16:creationId xmlns:a16="http://schemas.microsoft.com/office/drawing/2014/main" id="{BD41C7D3-04D2-6644-8638-C46778E694A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9" name="Bottom">
            <a:extLst>
              <a:ext uri="{FF2B5EF4-FFF2-40B4-BE49-F238E27FC236}">
                <a16:creationId xmlns:a16="http://schemas.microsoft.com/office/drawing/2014/main" id="{C0F7AA80-98B5-9B4B-B1B8-B958AD4BC62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0" name="Right">
            <a:extLst>
              <a:ext uri="{FF2B5EF4-FFF2-40B4-BE49-F238E27FC236}">
                <a16:creationId xmlns:a16="http://schemas.microsoft.com/office/drawing/2014/main" id="{1952F3E8-A036-854D-80BE-941E1ECD2F0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1" name="Top">
            <a:extLst>
              <a:ext uri="{FF2B5EF4-FFF2-40B4-BE49-F238E27FC236}">
                <a16:creationId xmlns:a16="http://schemas.microsoft.com/office/drawing/2014/main" id="{0A1C7CEA-9120-9042-A5D0-4C96CF21F7C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3" name="RISE Logo">
            <a:extLst>
              <a:ext uri="{FF2B5EF4-FFF2-40B4-BE49-F238E27FC236}">
                <a16:creationId xmlns:a16="http://schemas.microsoft.com/office/drawing/2014/main" id="{765099BD-1A6D-E14A-B0C9-F111E8DA3C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4" name="Instruktioner">
            <a:extLst>
              <a:ext uri="{FF2B5EF4-FFF2-40B4-BE49-F238E27FC236}">
                <a16:creationId xmlns:a16="http://schemas.microsoft.com/office/drawing/2014/main" id="{B45525D6-18E7-1640-B40A-F421BC8DA2E1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Citat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Citat (40pt)</a:t>
            </a:r>
            <a:br>
              <a:rPr lang="sv-SE" sz="700" noProof="0" dirty="0"/>
            </a:br>
            <a:r>
              <a:rPr lang="sv-SE" sz="700" noProof="0" dirty="0"/>
              <a:t>Nivå 2: Förrubrik</a:t>
            </a:r>
            <a:br>
              <a:rPr lang="sv-SE" sz="700" noProof="0" dirty="0"/>
            </a:br>
            <a:r>
              <a:rPr lang="sv-SE" sz="700" noProof="0" dirty="0"/>
              <a:t>Nivå 3–4: Namn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Quote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Quote (40pt)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Preheading</a:t>
            </a:r>
            <a:br>
              <a:rPr lang="en-GB" sz="700" noProof="0" dirty="0"/>
            </a:br>
            <a:r>
              <a:rPr lang="en-GB" sz="700" noProof="0" dirty="0"/>
              <a:t>Level 3–4: Name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F8DBB34A-F296-4242-8428-85418651C7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  <a:defRPr lang="sv-SE" sz="1200" kern="1200" dirty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200" kern="1200" dirty="0" smtClean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lang="sv-SE" sz="1200" kern="1200" dirty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Quote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749546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962CFD99-F6E5-F648-96A5-2CF505065D4B}"/>
              </a:ext>
            </a:extLst>
          </p:cNvPr>
          <p:cNvSpPr txBox="1">
            <a:spLocks/>
          </p:cNvSpPr>
          <p:nvPr userDrawn="1"/>
        </p:nvSpPr>
        <p:spPr>
          <a:xfrm>
            <a:off x="-2160000" y="0"/>
            <a:ext cx="1800000" cy="30723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r>
              <a:rPr lang="sv-SE" sz="700" noProof="0" dirty="0"/>
              <a:t>Nivå 3: Titel, Mindre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Level 1: Name</a:t>
            </a:r>
            <a:br>
              <a:rPr lang="sv-SE" sz="700" noProof="0" dirty="0"/>
            </a:br>
            <a:r>
              <a:rPr lang="sv-SE" sz="700" noProof="0" dirty="0"/>
              <a:t>Level 2: Title/info</a:t>
            </a:r>
            <a:br>
              <a:rPr lang="sv-SE" sz="700" noProof="0" dirty="0"/>
            </a:br>
            <a:r>
              <a:rPr lang="sv-SE" sz="700" noProof="0" dirty="0"/>
              <a:t>Level 3: Title, Smaller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2E8871E-8D2A-7D4A-89F9-337EF1FBE012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863601" y="971550"/>
            <a:ext cx="8640761" cy="3889375"/>
          </a:xfrm>
        </p:spPr>
        <p:txBody>
          <a:bodyPr anchor="ctr"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69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2177">
          <p15:clr>
            <a:srgbClr val="FBAE40"/>
          </p15:clr>
        </p15:guide>
        <p15:guide id="4" pos="2449">
          <p15:clr>
            <a:srgbClr val="FBAE40"/>
          </p15:clr>
        </p15:guide>
        <p15:guide id="5" pos="4082">
          <p15:clr>
            <a:srgbClr val="FBAE40"/>
          </p15:clr>
        </p15:guide>
        <p15:guide id="6" pos="4354">
          <p15:clr>
            <a:srgbClr val="FBAE40"/>
          </p15:clr>
        </p15:guide>
        <p15:guide id="7" pos="3129">
          <p15:clr>
            <a:srgbClr val="FBAE40"/>
          </p15:clr>
        </p15:guide>
        <p15:guide id="8" pos="3402">
          <p15:clr>
            <a:srgbClr val="FBAE40"/>
          </p15:clr>
        </p15:guide>
        <p15:guide id="9" pos="1496">
          <p15:clr>
            <a:srgbClr val="FBAE40"/>
          </p15:clr>
        </p15:guide>
        <p15:guide id="10" pos="5035">
          <p15:clr>
            <a:srgbClr val="FBAE40"/>
          </p15:clr>
        </p15:guide>
        <p15:guide id="11" pos="1224">
          <p15:clr>
            <a:srgbClr val="FBAE40"/>
          </p15:clr>
        </p15:guide>
        <p15:guide id="12" pos="530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_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962CFD99-F6E5-F648-96A5-2CF505065D4B}"/>
              </a:ext>
            </a:extLst>
          </p:cNvPr>
          <p:cNvSpPr txBox="1">
            <a:spLocks/>
          </p:cNvSpPr>
          <p:nvPr userDrawn="1"/>
        </p:nvSpPr>
        <p:spPr>
          <a:xfrm>
            <a:off x="-2160000" y="0"/>
            <a:ext cx="1800000" cy="30723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r>
              <a:rPr lang="sv-SE" sz="700" noProof="0" dirty="0"/>
              <a:t>Nivå 3: Titel, Mindre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Level 1: Name</a:t>
            </a:r>
            <a:br>
              <a:rPr lang="sv-SE" sz="700" noProof="0" dirty="0"/>
            </a:br>
            <a:r>
              <a:rPr lang="sv-SE" sz="700" noProof="0" dirty="0"/>
              <a:t>Level 2: Title/info</a:t>
            </a:r>
            <a:br>
              <a:rPr lang="sv-SE" sz="700" noProof="0" dirty="0"/>
            </a:br>
            <a:r>
              <a:rPr lang="sv-SE" sz="700" noProof="0" dirty="0"/>
              <a:t>Level 3: Title, Smaller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8DC4ECA7-2400-644D-ACA8-29D49C66D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1977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F1915F89-F2EC-254B-AB4F-4FA0CDFD8C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7789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2E8871E-8D2A-7D4A-89F9-337EF1FBE0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02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166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pos="2177" userDrawn="1">
          <p15:clr>
            <a:srgbClr val="FBAE40"/>
          </p15:clr>
        </p15:guide>
        <p15:guide id="4" pos="2449" userDrawn="1">
          <p15:clr>
            <a:srgbClr val="FBAE40"/>
          </p15:clr>
        </p15:guide>
        <p15:guide id="5" pos="4082" userDrawn="1">
          <p15:clr>
            <a:srgbClr val="FBAE40"/>
          </p15:clr>
        </p15:guide>
        <p15:guide id="6" pos="4354" userDrawn="1">
          <p15:clr>
            <a:srgbClr val="FBAE40"/>
          </p15:clr>
        </p15:guide>
        <p15:guide id="7" pos="3129" userDrawn="1">
          <p15:clr>
            <a:srgbClr val="FBAE40"/>
          </p15:clr>
        </p15:guide>
        <p15:guide id="8" pos="3402" userDrawn="1">
          <p15:clr>
            <a:srgbClr val="FBAE40"/>
          </p15:clr>
        </p15:guide>
        <p15:guide id="9" pos="1496" userDrawn="1">
          <p15:clr>
            <a:srgbClr val="FBAE40"/>
          </p15:clr>
        </p15:guide>
        <p15:guide id="10" pos="5035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307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5E3CBF08-1AAF-4C4F-86C1-AC60025453CC}"/>
              </a:ext>
            </a:extLst>
          </p:cNvPr>
          <p:cNvSpPr txBox="1">
            <a:spLocks/>
          </p:cNvSpPr>
          <p:nvPr userDrawn="1"/>
        </p:nvSpPr>
        <p:spPr>
          <a:xfrm>
            <a:off x="-2160000" y="0"/>
            <a:ext cx="1800000" cy="30723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r>
              <a:rPr lang="sv-SE" sz="700" noProof="0" dirty="0"/>
              <a:t>Nivå 3: Titel, Mindre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Level 1: Name</a:t>
            </a:r>
            <a:br>
              <a:rPr lang="sv-SE" sz="700" noProof="0" dirty="0"/>
            </a:br>
            <a:r>
              <a:rPr lang="sv-SE" sz="700" noProof="0" dirty="0"/>
              <a:t>Level 2: Title/info</a:t>
            </a:r>
            <a:br>
              <a:rPr lang="sv-SE" sz="700" noProof="0" dirty="0"/>
            </a:br>
            <a:r>
              <a:rPr lang="sv-SE" sz="700" noProof="0" dirty="0"/>
              <a:t>Level 3: Title, Smaller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4F0107F-F9EA-B04A-B133-B5DC7A6E7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975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6C535D74-FF2A-0343-9A5A-4B304F522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982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343D9D3-1687-1D41-9092-8D9E6C4E38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</p:spTree>
    <p:extLst>
      <p:ext uri="{BB962C8B-B14F-4D97-AF65-F5344CB8AC3E}">
        <p14:creationId xmlns:p14="http://schemas.microsoft.com/office/powerpoint/2010/main" val="64008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2177">
          <p15:clr>
            <a:srgbClr val="FBAE40"/>
          </p15:clr>
        </p15:guide>
        <p15:guide id="4" pos="2449">
          <p15:clr>
            <a:srgbClr val="FBAE40"/>
          </p15:clr>
        </p15:guide>
        <p15:guide id="5" pos="4082">
          <p15:clr>
            <a:srgbClr val="FBAE40"/>
          </p15:clr>
        </p15:guide>
        <p15:guide id="6" pos="4354">
          <p15:clr>
            <a:srgbClr val="FBAE40"/>
          </p15:clr>
        </p15:guide>
        <p15:guide id="7" pos="3129">
          <p15:clr>
            <a:srgbClr val="FBAE40"/>
          </p15:clr>
        </p15:guide>
        <p15:guide id="8" pos="3402">
          <p15:clr>
            <a:srgbClr val="FBAE40"/>
          </p15:clr>
        </p15:guide>
        <p15:guide id="9" pos="1496" userDrawn="1">
          <p15:clr>
            <a:srgbClr val="FBAE40"/>
          </p15:clr>
        </p15:guide>
        <p15:guide id="10" pos="5035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30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B0878B0E-129E-C045-9395-5C0073E8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A8479A8-69BE-8140-9626-06F49A17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3DF9AD8-911B-AD4F-91BB-D61FAD0B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5" name="Instruktioner">
            <a:extLst>
              <a:ext uri="{FF2B5EF4-FFF2-40B4-BE49-F238E27FC236}">
                <a16:creationId xmlns:a16="http://schemas.microsoft.com/office/drawing/2014/main" id="{80AE4D59-66F2-0647-B6B1-1CFE48AA7749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26845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Level 1: Name</a:t>
            </a:r>
            <a:br>
              <a:rPr lang="sv-SE" sz="700" noProof="0" dirty="0"/>
            </a:br>
            <a:r>
              <a:rPr lang="sv-SE" sz="700" noProof="0" dirty="0"/>
              <a:t>Level 2: Title/info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859B101E-2552-CA42-AC75-F3A1A3EC1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975" y="3779437"/>
            <a:ext cx="2592388" cy="1081488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FE74936E-7026-5B45-A6A8-D38C74FC2D7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11975" y="971550"/>
            <a:ext cx="2592388" cy="2592000"/>
          </a:xfrm>
          <a:solidFill>
            <a:schemeClr val="tx1">
              <a:lumMod val="75000"/>
              <a:lumOff val="25000"/>
            </a:schemeClr>
          </a:solidFill>
        </p:spPr>
        <p:txBody>
          <a:bodyPr lIns="144000" rIns="144000"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D747C4FE-AEA7-E541-9F5C-B98E3309E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982" y="3779437"/>
            <a:ext cx="2592388" cy="1081488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12" name="Picture Placeholder">
            <a:extLst>
              <a:ext uri="{FF2B5EF4-FFF2-40B4-BE49-F238E27FC236}">
                <a16:creationId xmlns:a16="http://schemas.microsoft.com/office/drawing/2014/main" id="{C1D2B701-EA36-A343-8836-2F9D74977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8581" y="971550"/>
            <a:ext cx="2592388" cy="2592000"/>
          </a:xfrm>
          <a:solidFill>
            <a:schemeClr val="tx1">
              <a:lumMod val="75000"/>
              <a:lumOff val="25000"/>
            </a:schemeClr>
          </a:solidFill>
        </p:spPr>
        <p:txBody>
          <a:bodyPr lIns="144000" rIns="144000"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A4FFBF47-694C-624B-B296-B0FA84FD2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3779437"/>
            <a:ext cx="2592388" cy="1081488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A64A7FBD-B298-4E4A-954A-B4F1604177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3600" y="971550"/>
            <a:ext cx="2592388" cy="2592000"/>
          </a:xfrm>
          <a:solidFill>
            <a:schemeClr val="tx1">
              <a:lumMod val="75000"/>
              <a:lumOff val="25000"/>
            </a:schemeClr>
          </a:solidFill>
        </p:spPr>
        <p:txBody>
          <a:bodyPr lIns="144000" rIns="144000"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90518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pos="3129" userDrawn="1">
          <p15:clr>
            <a:srgbClr val="FBAE40"/>
          </p15:clr>
        </p15:guide>
        <p15:guide id="5" pos="3402" userDrawn="1">
          <p15:clr>
            <a:srgbClr val="FBAE40"/>
          </p15:clr>
        </p15:guide>
        <p15:guide id="6" pos="2177" userDrawn="1">
          <p15:clr>
            <a:srgbClr val="FBAE40"/>
          </p15:clr>
        </p15:guide>
        <p15:guide id="7" pos="2449" userDrawn="1">
          <p15:clr>
            <a:srgbClr val="FBAE40"/>
          </p15:clr>
        </p15:guide>
        <p15:guide id="8" pos="4082" userDrawn="1">
          <p15:clr>
            <a:srgbClr val="FBAE40"/>
          </p15:clr>
        </p15:guide>
        <p15:guide id="9" pos="4354" userDrawn="1">
          <p15:clr>
            <a:srgbClr val="FBAE40"/>
          </p15:clr>
        </p15:guide>
        <p15:guide id="10" pos="1496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035" userDrawn="1">
          <p15:clr>
            <a:srgbClr val="FBAE40"/>
          </p15:clr>
        </p15:guide>
        <p15:guide id="13" pos="5307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B0878B0E-129E-C045-9395-5C0073E8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A8479A8-69BE-8140-9626-06F49A17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3DF9AD8-911B-AD4F-91BB-D61FAD0B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EB11CA32-7EE2-B446-AB65-AE0AB4CB4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3600" y="971551"/>
            <a:ext cx="3455988" cy="388937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580284AF-2AC9-2542-977E-DD36F4DC25A0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26845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 err="1"/>
              <a:t>Level</a:t>
            </a:r>
            <a:r>
              <a:rPr lang="sv-SE" sz="700" noProof="0" dirty="0"/>
              <a:t> 1: </a:t>
            </a:r>
            <a:r>
              <a:rPr lang="sv-SE" sz="700" noProof="0" dirty="0" err="1"/>
              <a:t>Name</a:t>
            </a:r>
            <a:br>
              <a:rPr lang="sv-SE" sz="700" noProof="0" dirty="0"/>
            </a:br>
            <a:r>
              <a:rPr lang="sv-SE" sz="700" noProof="0" dirty="0" err="1"/>
              <a:t>Level</a:t>
            </a:r>
            <a:r>
              <a:rPr lang="sv-SE" sz="700" noProof="0" dirty="0"/>
              <a:t> 2: Title/info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8A5DA37-94ED-1C43-9338-257C0EE24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971551"/>
            <a:ext cx="43195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  <a:defRPr sz="500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1100" cap="none" spc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Name</a:t>
            </a:r>
            <a:endParaRPr lang="sv-SE" dirty="0"/>
          </a:p>
          <a:p>
            <a:pPr lvl="1"/>
            <a:r>
              <a:rPr lang="sv-SE" dirty="0" err="1"/>
              <a:t>Title</a:t>
            </a:r>
            <a:r>
              <a:rPr lang="sv-SE" dirty="0"/>
              <a:t>/info</a:t>
            </a:r>
          </a:p>
          <a:p>
            <a:pPr lvl="2"/>
            <a:r>
              <a:rPr lang="sv-SE" dirty="0" err="1"/>
              <a:t>Title</a:t>
            </a:r>
            <a:r>
              <a:rPr lang="sv-SE" dirty="0"/>
              <a:t>/info</a:t>
            </a:r>
          </a:p>
          <a:p>
            <a:pPr lvl="3"/>
            <a:r>
              <a:rPr lang="sv-SE" dirty="0" err="1"/>
              <a:t>Title</a:t>
            </a:r>
            <a:r>
              <a:rPr lang="sv-SE" dirty="0"/>
              <a:t>/info</a:t>
            </a:r>
          </a:p>
        </p:txBody>
      </p:sp>
    </p:spTree>
    <p:extLst>
      <p:ext uri="{BB962C8B-B14F-4D97-AF65-F5344CB8AC3E}">
        <p14:creationId xmlns:p14="http://schemas.microsoft.com/office/powerpoint/2010/main" val="3621276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pos="2721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IMG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eft">
            <a:extLst>
              <a:ext uri="{FF2B5EF4-FFF2-40B4-BE49-F238E27FC236}">
                <a16:creationId xmlns:a16="http://schemas.microsoft.com/office/drawing/2014/main" id="{DAAEAEE6-3ECC-4C4C-9B1A-6F7E7C2D1DE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8" name="Bottom">
            <a:extLst>
              <a:ext uri="{FF2B5EF4-FFF2-40B4-BE49-F238E27FC236}">
                <a16:creationId xmlns:a16="http://schemas.microsoft.com/office/drawing/2014/main" id="{57C6E12F-F34D-444F-B4D6-9BCB85056E5F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9" name="Right">
            <a:extLst>
              <a:ext uri="{FF2B5EF4-FFF2-40B4-BE49-F238E27FC236}">
                <a16:creationId xmlns:a16="http://schemas.microsoft.com/office/drawing/2014/main" id="{D76EC43A-C8CC-E346-8E92-0398947007AF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0" name="Top">
            <a:extLst>
              <a:ext uri="{FF2B5EF4-FFF2-40B4-BE49-F238E27FC236}">
                <a16:creationId xmlns:a16="http://schemas.microsoft.com/office/drawing/2014/main" id="{0A94EA3F-2F6C-614D-A9D0-8B1300567669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B0878B0E-129E-C045-9395-5C0073E8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A8479A8-69BE-8140-9626-06F49A17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3DF9AD8-911B-AD4F-91BB-D61FAD0B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RISE Logo">
            <a:extLst>
              <a:ext uri="{FF2B5EF4-FFF2-40B4-BE49-F238E27FC236}">
                <a16:creationId xmlns:a16="http://schemas.microsoft.com/office/drawing/2014/main" id="{0D5439F5-EB4E-4341-8FF6-013DB21808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6310F4DC-A3CB-DA4B-9BBB-91172C143207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26845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 err="1"/>
              <a:t>Level</a:t>
            </a:r>
            <a:r>
              <a:rPr lang="sv-SE" sz="700" noProof="0" dirty="0"/>
              <a:t> 1: </a:t>
            </a:r>
            <a:r>
              <a:rPr lang="sv-SE" sz="700" noProof="0" dirty="0" err="1"/>
              <a:t>Name</a:t>
            </a:r>
            <a:br>
              <a:rPr lang="sv-SE" sz="700" noProof="0" dirty="0"/>
            </a:br>
            <a:r>
              <a:rPr lang="sv-SE" sz="700" noProof="0" dirty="0" err="1"/>
              <a:t>Level</a:t>
            </a:r>
            <a:r>
              <a:rPr lang="sv-SE" sz="700" noProof="0" dirty="0"/>
              <a:t> 2: Title/info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EB11CA32-7EE2-B446-AB65-AE0AB4CB4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3600" y="971551"/>
            <a:ext cx="3455988" cy="388937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A6FD0C52-E068-6E4D-A39C-CDD0EA9456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971551"/>
            <a:ext cx="43195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1100" cap="none" spc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Name</a:t>
            </a:r>
            <a:endParaRPr lang="sv-SE" dirty="0"/>
          </a:p>
          <a:p>
            <a:pPr lvl="1"/>
            <a:r>
              <a:rPr lang="sv-SE" dirty="0" err="1"/>
              <a:t>Title</a:t>
            </a:r>
            <a:r>
              <a:rPr lang="sv-SE" dirty="0"/>
              <a:t>/info</a:t>
            </a:r>
          </a:p>
          <a:p>
            <a:pPr lvl="2"/>
            <a:r>
              <a:rPr lang="sv-SE" dirty="0" err="1"/>
              <a:t>Title</a:t>
            </a:r>
            <a:r>
              <a:rPr lang="sv-SE" dirty="0"/>
              <a:t>/info</a:t>
            </a:r>
          </a:p>
          <a:p>
            <a:pPr lvl="3"/>
            <a:r>
              <a:rPr lang="sv-SE" dirty="0" err="1"/>
              <a:t>Title</a:t>
            </a:r>
            <a:r>
              <a:rPr lang="sv-SE" dirty="0"/>
              <a:t>/info</a:t>
            </a:r>
          </a:p>
        </p:txBody>
      </p:sp>
    </p:spTree>
    <p:extLst>
      <p:ext uri="{BB962C8B-B14F-4D97-AF65-F5344CB8AC3E}">
        <p14:creationId xmlns:p14="http://schemas.microsoft.com/office/powerpoint/2010/main" val="30677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3" pos="5987">
          <p15:clr>
            <a:srgbClr val="FBAE40"/>
          </p15:clr>
        </p15:guide>
        <p15:guide id="4" pos="272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BC6BA33E-67EC-F145-94C2-7A6275DE9B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7" y="0"/>
            <a:ext cx="10366375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2" name="Date Placeholder">
            <a:extLst>
              <a:ext uri="{FF2B5EF4-FFF2-40B4-BE49-F238E27FC236}">
                <a16:creationId xmlns:a16="http://schemas.microsoft.com/office/drawing/2014/main" id="{4B14F0A4-5F85-9C41-9ABE-0B4AF67A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D078B28-4487-DF40-AF6E-83602BBD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2931FF0-2823-6443-8D75-BD3EAEB9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9121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s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ayout">
            <a:extLst>
              <a:ext uri="{FF2B5EF4-FFF2-40B4-BE49-F238E27FC236}">
                <a16:creationId xmlns:a16="http://schemas.microsoft.com/office/drawing/2014/main" id="{5A351F88-813A-B944-9254-87E03130C6BC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Text boxes</a:t>
            </a:r>
          </a:p>
        </p:txBody>
      </p:sp>
      <p:sp>
        <p:nvSpPr>
          <p:cNvPr id="13" name="Instruktioner">
            <a:extLst>
              <a:ext uri="{FF2B5EF4-FFF2-40B4-BE49-F238E27FC236}">
                <a16:creationId xmlns:a16="http://schemas.microsoft.com/office/drawing/2014/main" id="{9FD19107-F967-C149-90D8-1F10B55E09E2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5320184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Textboxar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Kopiera och klistra in på önskad sida.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Höjden på rutan anpassas efter textens längd – om höjden är fel, gör en tillfällig ändring i texten så uppdateras höjden.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Byt textnivå genom att sätta markören i stycket och använd </a:t>
            </a:r>
            <a:r>
              <a:rPr lang="sv-SE" sz="700" u="sng" noProof="0" dirty="0">
                <a:solidFill>
                  <a:schemeClr val="tx1"/>
                </a:solidFill>
              </a:rPr>
              <a:t>knapparna för ökat och minskat indrag</a:t>
            </a:r>
            <a:r>
              <a:rPr lang="sv-SE" sz="700" noProof="0" dirty="0">
                <a:solidFill>
                  <a:schemeClr val="tx1"/>
                </a:solidFill>
              </a:rPr>
              <a:t>.</a:t>
            </a:r>
            <a:br>
              <a:rPr lang="sv-SE" sz="700" noProof="0" dirty="0">
                <a:solidFill>
                  <a:schemeClr val="tx1"/>
                </a:solidFill>
              </a:rPr>
            </a:b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Nivå 1: Löpande text</a:t>
            </a: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Nivå 2: Rubrik</a:t>
            </a: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Nivå 3-5: Punktlistor</a:t>
            </a:r>
            <a:br>
              <a:rPr lang="sv-SE" sz="700" noProof="0" dirty="0">
                <a:solidFill>
                  <a:schemeClr val="tx1"/>
                </a:solidFill>
              </a:rPr>
            </a:br>
            <a:endParaRPr lang="sv-SE" sz="700" noProof="0" dirty="0">
              <a:solidFill>
                <a:schemeClr val="tx1"/>
              </a:solidFill>
            </a:endParaRPr>
          </a:p>
          <a:p>
            <a:pPr lvl="1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Text boxes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Copy and paste into slide of choice.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The height of the textbox is determined by the length of text – if the height is not correct make a temporary edit of the text to update the height.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To change the text level, put the marker inside the paragraph and use the </a:t>
            </a:r>
            <a:r>
              <a:rPr lang="sv-SE" sz="700" u="sng" noProof="0" dirty="0">
                <a:solidFill>
                  <a:schemeClr val="tx1"/>
                </a:solidFill>
              </a:rPr>
              <a:t>buttons for indents</a:t>
            </a:r>
            <a:r>
              <a:rPr lang="sv-SE" sz="700" noProof="0" dirty="0">
                <a:solidFill>
                  <a:schemeClr val="tx1"/>
                </a:solidFill>
              </a:rPr>
              <a:t>.</a:t>
            </a:r>
            <a:br>
              <a:rPr lang="sv-SE" sz="700" noProof="0" dirty="0">
                <a:solidFill>
                  <a:schemeClr val="tx1"/>
                </a:solidFill>
              </a:rPr>
            </a:b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Level 1: Normal text</a:t>
            </a: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Level 2: Heading</a:t>
            </a: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Level 3–5: Bullet lists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BB9A17BD-A19C-6B47-84B6-25639A3D07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8581" y="971550"/>
            <a:ext cx="2592388" cy="1767032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1000"/>
              </a:spcAft>
              <a:buNone/>
              <a:defRPr sz="9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DB43ED-2CDF-F349-BBF6-4E815DF637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972108"/>
            <a:ext cx="2592388" cy="1351854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>
                <a:latin typeface="+mj-lt"/>
                <a:ea typeface="Roboto Mono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1600" b="0" cap="none" baseline="0">
                <a:latin typeface="+mj-lt"/>
                <a:ea typeface="Roboto Mono" pitchFamily="2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1400">
                <a:latin typeface="+mj-lt"/>
                <a:ea typeface="Roboto Mono" pitchFamily="2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1200">
                <a:latin typeface="+mj-lt"/>
                <a:ea typeface="Roboto Mono" pitchFamily="2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1000">
                <a:latin typeface="+mj-lt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NNN</a:t>
            </a:r>
          </a:p>
          <a:p>
            <a:pPr lvl="1"/>
            <a:r>
              <a:rPr lang="sv-SE" dirty="0"/>
              <a:t>NNN</a:t>
            </a:r>
          </a:p>
          <a:p>
            <a:pPr lvl="2"/>
            <a:r>
              <a:rPr lang="sv-SE" dirty="0"/>
              <a:t>NNN</a:t>
            </a:r>
          </a:p>
          <a:p>
            <a:pPr lvl="3"/>
            <a:r>
              <a:rPr lang="sv-SE" dirty="0"/>
              <a:t>NNN</a:t>
            </a:r>
          </a:p>
          <a:p>
            <a:pPr lvl="4"/>
            <a:r>
              <a:rPr lang="sv-SE" dirty="0"/>
              <a:t>NNN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752E2E4C-3386-CC40-9429-49C2B2537B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13562" y="971550"/>
            <a:ext cx="2592388" cy="1651360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sv-SE" sz="9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defRPr sz="1200" b="0" cap="none" baseline="0">
                <a:latin typeface="+mj-lt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lang="sv-SE" sz="9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+mn-lt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+mn-lt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0" name="Text Placeholder">
            <a:extLst>
              <a:ext uri="{FF2B5EF4-FFF2-40B4-BE49-F238E27FC236}">
                <a16:creationId xmlns:a16="http://schemas.microsoft.com/office/drawing/2014/main" id="{1C932B57-C404-BD4A-9A4D-3CD67ABE1E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8581" y="3093893"/>
            <a:ext cx="2592388" cy="1482724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sv-SE" sz="7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 sz="7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lang="sv-SE" sz="7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7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7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1" name="Text Placeholder">
            <a:extLst>
              <a:ext uri="{FF2B5EF4-FFF2-40B4-BE49-F238E27FC236}">
                <a16:creationId xmlns:a16="http://schemas.microsoft.com/office/drawing/2014/main" id="{023332B4-ADF6-224A-956A-32581597CE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13562" y="3093893"/>
            <a:ext cx="2592388" cy="1327360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v-SE" sz="7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defRPr sz="1000" b="0" cap="none" baseline="0">
                <a:latin typeface="+mj-lt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lang="sv-SE" sz="7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>
                <a:latin typeface="+mn-lt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700">
                <a:latin typeface="+mn-lt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45263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5" pos="4354">
          <p15:clr>
            <a:srgbClr val="FBAE40"/>
          </p15:clr>
        </p15:guide>
        <p15:guide id="6" pos="4082">
          <p15:clr>
            <a:srgbClr val="FBAE40"/>
          </p15:clr>
        </p15:guide>
        <p15:guide id="7" pos="2449">
          <p15:clr>
            <a:srgbClr val="FBAE40"/>
          </p15:clr>
        </p15:guide>
        <p15:guide id="8" pos="217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8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8640762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2" name="Layout">
            <a:extLst>
              <a:ext uri="{FF2B5EF4-FFF2-40B4-BE49-F238E27FC236}">
                <a16:creationId xmlns:a16="http://schemas.microsoft.com/office/drawing/2014/main" id="{8EFD01ED-F517-8546-8E53-5E1B591EC320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6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56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066" userDrawn="1">
          <p15:clr>
            <a:srgbClr val="FBAE40"/>
          </p15:clr>
        </p15:guide>
        <p15:guide id="4" pos="1247" userDrawn="1">
          <p15:clr>
            <a:srgbClr val="FBAE40"/>
          </p15:clr>
        </p15:guide>
        <p15:guide id="5" pos="3175" userDrawn="1">
          <p15:clr>
            <a:srgbClr val="FBAE40"/>
          </p15:clr>
        </p15:guide>
        <p15:guide id="6" pos="3356" userDrawn="1">
          <p15:clr>
            <a:srgbClr val="FBAE40"/>
          </p15:clr>
        </p15:guide>
        <p15:guide id="7" pos="3878" userDrawn="1">
          <p15:clr>
            <a:srgbClr val="FBAE40"/>
          </p15:clr>
        </p15:guide>
        <p15:guide id="8" pos="4059" userDrawn="1">
          <p15:clr>
            <a:srgbClr val="FBAE40"/>
          </p15:clr>
        </p15:guide>
        <p15:guide id="9" pos="5284" userDrawn="1">
          <p15:clr>
            <a:srgbClr val="FBAE40"/>
          </p15:clr>
        </p15:guide>
        <p15:guide id="10" pos="5465" userDrawn="1">
          <p15:clr>
            <a:srgbClr val="FBAE40"/>
          </p15:clr>
        </p15:guide>
        <p15:guide id="11" pos="2653" userDrawn="1">
          <p15:clr>
            <a:srgbClr val="FBAE40"/>
          </p15:clr>
        </p15:guide>
        <p15:guide id="12" pos="2472" userDrawn="1">
          <p15:clr>
            <a:srgbClr val="FBAE40"/>
          </p15:clr>
        </p15:guide>
        <p15:guide id="13" orient="horz" pos="1134">
          <p15:clr>
            <a:srgbClr val="FBAE40"/>
          </p15:clr>
        </p15:guide>
        <p15:guide id="14" orient="horz" pos="1429">
          <p15:clr>
            <a:srgbClr val="FBAE40"/>
          </p15:clr>
        </p15:guide>
        <p15:guide id="15" pos="4581" userDrawn="1">
          <p15:clr>
            <a:srgbClr val="FBAE40"/>
          </p15:clr>
        </p15:guide>
        <p15:guide id="16" pos="4762" userDrawn="1">
          <p15:clr>
            <a:srgbClr val="FBAE40"/>
          </p15:clr>
        </p15:guide>
        <p15:guide id="17" pos="1950" userDrawn="1">
          <p15:clr>
            <a:srgbClr val="FBAE40"/>
          </p15:clr>
        </p15:guide>
        <p15:guide id="18" pos="17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Image-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eft">
            <a:extLst>
              <a:ext uri="{FF2B5EF4-FFF2-40B4-BE49-F238E27FC236}">
                <a16:creationId xmlns:a16="http://schemas.microsoft.com/office/drawing/2014/main" id="{3D2C0D40-BF62-E94A-866D-7441BCC5C302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21" name="Bottom">
            <a:extLst>
              <a:ext uri="{FF2B5EF4-FFF2-40B4-BE49-F238E27FC236}">
                <a16:creationId xmlns:a16="http://schemas.microsoft.com/office/drawing/2014/main" id="{9E500482-9AFA-F94F-9B6C-D16D9344309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2" name="Right">
            <a:extLst>
              <a:ext uri="{FF2B5EF4-FFF2-40B4-BE49-F238E27FC236}">
                <a16:creationId xmlns:a16="http://schemas.microsoft.com/office/drawing/2014/main" id="{97619332-F960-D64A-8ADD-766B06CAED96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3" name="Top">
            <a:extLst>
              <a:ext uri="{FF2B5EF4-FFF2-40B4-BE49-F238E27FC236}">
                <a16:creationId xmlns:a16="http://schemas.microsoft.com/office/drawing/2014/main" id="{494BF517-C280-744E-A8B1-394FCB83A7CD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FB09026-6062-0B46-92FE-B53276F10D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87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5" name="RISE Logo">
            <a:extLst>
              <a:ext uri="{FF2B5EF4-FFF2-40B4-BE49-F238E27FC236}">
                <a16:creationId xmlns:a16="http://schemas.microsoft.com/office/drawing/2014/main" id="{3FF99B2C-9513-FF4B-B20E-63A41C17B0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64613" y="647700"/>
            <a:ext cx="755787" cy="96769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18" name="Text Placeholder">
            <a:extLst>
              <a:ext uri="{FF2B5EF4-FFF2-40B4-BE49-F238E27FC236}">
                <a16:creationId xmlns:a16="http://schemas.microsoft.com/office/drawing/2014/main" id="{06FEF1E8-DEF3-3344-BACB-2B4CAF32F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4059" y="971550"/>
            <a:ext cx="3770554" cy="3889376"/>
          </a:xfrm>
        </p:spPr>
        <p:txBody>
          <a:bodyPr anchor="b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C98B2CE9-C3DA-F64B-8BA8-D0D379506FEE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</p:spTree>
    <p:extLst>
      <p:ext uri="{BB962C8B-B14F-4D97-AF65-F5344CB8AC3E}">
        <p14:creationId xmlns:p14="http://schemas.microsoft.com/office/powerpoint/2010/main" val="2666598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6123">
          <p15:clr>
            <a:srgbClr val="FBAE40"/>
          </p15:clr>
        </p15:guide>
        <p15:guide id="5" pos="5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6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8640762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2" name="Layout">
            <a:extLst>
              <a:ext uri="{FF2B5EF4-FFF2-40B4-BE49-F238E27FC236}">
                <a16:creationId xmlns:a16="http://schemas.microsoft.com/office/drawing/2014/main" id="{8EFD01ED-F517-8546-8E53-5E1B591EC320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6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1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338" userDrawn="1">
          <p15:clr>
            <a:srgbClr val="FBAE40"/>
          </p15:clr>
        </p15:guide>
        <p15:guide id="4" pos="1474" userDrawn="1">
          <p15:clr>
            <a:srgbClr val="FBAE40"/>
          </p15:clr>
        </p15:guide>
        <p15:guide id="5" pos="3197" userDrawn="1">
          <p15:clr>
            <a:srgbClr val="FBAE40"/>
          </p15:clr>
        </p15:guide>
        <p15:guide id="6" pos="3334" userDrawn="1">
          <p15:clr>
            <a:srgbClr val="FBAE40"/>
          </p15:clr>
        </p15:guide>
        <p15:guide id="7" pos="4127" userDrawn="1">
          <p15:clr>
            <a:srgbClr val="FBAE40"/>
          </p15:clr>
        </p15:guide>
        <p15:guide id="8" pos="4263" userDrawn="1">
          <p15:clr>
            <a:srgbClr val="FBAE40"/>
          </p15:clr>
        </p15:guide>
        <p15:guide id="9" pos="5057" userDrawn="1">
          <p15:clr>
            <a:srgbClr val="FBAE40"/>
          </p15:clr>
        </p15:guide>
        <p15:guide id="10" pos="5193" userDrawn="1">
          <p15:clr>
            <a:srgbClr val="FBAE40"/>
          </p15:clr>
        </p15:guide>
        <p15:guide id="11" pos="2404" userDrawn="1">
          <p15:clr>
            <a:srgbClr val="FBAE40"/>
          </p15:clr>
        </p15:guide>
        <p15:guide id="12" pos="2268" userDrawn="1">
          <p15:clr>
            <a:srgbClr val="FBAE40"/>
          </p15:clr>
        </p15:guide>
        <p15:guide id="13" orient="horz" pos="1134" userDrawn="1">
          <p15:clr>
            <a:srgbClr val="FBAE40"/>
          </p15:clr>
        </p15:guide>
        <p15:guide id="14" orient="horz" pos="142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6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BF25A169-BD4D-1942-84D6-56B3A6E69413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6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56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224" userDrawn="1">
          <p15:clr>
            <a:srgbClr val="FBAE40"/>
          </p15:clr>
        </p15:guide>
        <p15:guide id="4" pos="1496" userDrawn="1">
          <p15:clr>
            <a:srgbClr val="FBAE40"/>
          </p15:clr>
        </p15:guide>
        <p15:guide id="5" pos="3129" userDrawn="1">
          <p15:clr>
            <a:srgbClr val="FBAE40"/>
          </p15:clr>
        </p15:guide>
        <p15:guide id="6" pos="3402" userDrawn="1">
          <p15:clr>
            <a:srgbClr val="FBAE40"/>
          </p15:clr>
        </p15:guide>
        <p15:guide id="7" pos="4082" userDrawn="1">
          <p15:clr>
            <a:srgbClr val="FBAE40"/>
          </p15:clr>
        </p15:guide>
        <p15:guide id="8" pos="4354" userDrawn="1">
          <p15:clr>
            <a:srgbClr val="FBAE40"/>
          </p15:clr>
        </p15:guide>
        <p15:guide id="9" pos="5035" userDrawn="1">
          <p15:clr>
            <a:srgbClr val="FBAE40"/>
          </p15:clr>
        </p15:guide>
        <p15:guide id="10" pos="5307" userDrawn="1">
          <p15:clr>
            <a:srgbClr val="FBAE40"/>
          </p15:clr>
        </p15:guide>
        <p15:guide id="11" pos="2449" userDrawn="1">
          <p15:clr>
            <a:srgbClr val="FBAE40"/>
          </p15:clr>
        </p15:guide>
        <p15:guide id="12" pos="2177" userDrawn="1">
          <p15:clr>
            <a:srgbClr val="FBAE40"/>
          </p15:clr>
        </p15:guide>
        <p15:guide id="13" orient="horz" pos="1134" userDrawn="1">
          <p15:clr>
            <a:srgbClr val="FBAE40"/>
          </p15:clr>
        </p15:guide>
        <p15:guide id="14" orient="horz" pos="1429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D425B424-07F2-A840-B2F7-A36C3D31C4B8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5 columns</a:t>
            </a:r>
          </a:p>
        </p:txBody>
      </p:sp>
    </p:spTree>
    <p:extLst>
      <p:ext uri="{BB962C8B-B14F-4D97-AF65-F5344CB8AC3E}">
        <p14:creationId xmlns:p14="http://schemas.microsoft.com/office/powerpoint/2010/main" val="41383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542">
          <p15:clr>
            <a:srgbClr val="FBAE40"/>
          </p15:clr>
        </p15:guide>
        <p15:guide id="4" pos="1655">
          <p15:clr>
            <a:srgbClr val="FBAE40"/>
          </p15:clr>
        </p15:guide>
        <p15:guide id="5" pos="2653">
          <p15:clr>
            <a:srgbClr val="FBAE40"/>
          </p15:clr>
        </p15:guide>
        <p15:guide id="6" pos="2767">
          <p15:clr>
            <a:srgbClr val="FBAE40"/>
          </p15:clr>
        </p15:guide>
        <p15:guide id="7" pos="3764">
          <p15:clr>
            <a:srgbClr val="FBAE40"/>
          </p15:clr>
        </p15:guide>
        <p15:guide id="8" pos="3878">
          <p15:clr>
            <a:srgbClr val="FBAE40"/>
          </p15:clr>
        </p15:guide>
        <p15:guide id="9" pos="4876">
          <p15:clr>
            <a:srgbClr val="FBAE40"/>
          </p15:clr>
        </p15:guide>
        <p15:guide id="10" pos="4989">
          <p15:clr>
            <a:srgbClr val="FBAE40"/>
          </p15:clr>
        </p15:guide>
        <p15:guide id="11" orient="horz" pos="1134" userDrawn="1">
          <p15:clr>
            <a:srgbClr val="FBAE40"/>
          </p15:clr>
        </p15:guide>
        <p15:guide id="12" orient="horz" pos="1429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F8638ECB-658B-8D43-8501-1ABF7AB5823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5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129849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451" userDrawn="1">
          <p15:clr>
            <a:srgbClr val="FBAE40"/>
          </p15:clr>
        </p15:guide>
        <p15:guide id="4" pos="1678" userDrawn="1">
          <p15:clr>
            <a:srgbClr val="FBAE40"/>
          </p15:clr>
        </p15:guide>
        <p15:guide id="5" pos="2585" userDrawn="1">
          <p15:clr>
            <a:srgbClr val="FBAE40"/>
          </p15:clr>
        </p15:guide>
        <p15:guide id="6" pos="2812" userDrawn="1">
          <p15:clr>
            <a:srgbClr val="FBAE40"/>
          </p15:clr>
        </p15:guide>
        <p15:guide id="7" pos="3719" userDrawn="1">
          <p15:clr>
            <a:srgbClr val="FBAE40"/>
          </p15:clr>
        </p15:guide>
        <p15:guide id="8" pos="3946" userDrawn="1">
          <p15:clr>
            <a:srgbClr val="FBAE40"/>
          </p15:clr>
        </p15:guide>
        <p15:guide id="9" pos="4853" userDrawn="1">
          <p15:clr>
            <a:srgbClr val="FBAE40"/>
          </p15:clr>
        </p15:guide>
        <p15:guide id="10" pos="5080" userDrawn="1">
          <p15:clr>
            <a:srgbClr val="FBAE40"/>
          </p15:clr>
        </p15:guide>
        <p15:guide id="11" orient="horz" pos="1134" userDrawn="1">
          <p15:clr>
            <a:srgbClr val="FBAE40"/>
          </p15:clr>
        </p15:guide>
        <p15:guide id="12" orient="horz" pos="1429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8640762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FF4ED28-16CE-BF4D-B40B-35D70C5CD03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4 columns</a:t>
            </a:r>
          </a:p>
        </p:txBody>
      </p:sp>
    </p:spTree>
    <p:extLst>
      <p:ext uri="{BB962C8B-B14F-4D97-AF65-F5344CB8AC3E}">
        <p14:creationId xmlns:p14="http://schemas.microsoft.com/office/powerpoint/2010/main" val="14212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769" userDrawn="1">
          <p15:clr>
            <a:srgbClr val="FBAE40"/>
          </p15:clr>
        </p15:guide>
        <p15:guide id="5" pos="1950" userDrawn="1">
          <p15:clr>
            <a:srgbClr val="FBAE40"/>
          </p15:clr>
        </p15:guide>
        <p15:guide id="6" pos="4581" userDrawn="1">
          <p15:clr>
            <a:srgbClr val="FBAE40"/>
          </p15:clr>
        </p15:guide>
        <p15:guide id="7" pos="4762" userDrawn="1">
          <p15:clr>
            <a:srgbClr val="FBAE40"/>
          </p15:clr>
        </p15:guide>
        <p15:guide id="8" pos="3175" userDrawn="1">
          <p15:clr>
            <a:srgbClr val="FBAE40"/>
          </p15:clr>
        </p15:guide>
        <p15:guide id="9" pos="3356" userDrawn="1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8640762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A825BF5E-834B-E94D-BDEA-E60BCBEBE5FE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4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1201629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701" userDrawn="1">
          <p15:clr>
            <a:srgbClr val="FBAE40"/>
          </p15:clr>
        </p15:guide>
        <p15:guide id="5" pos="1973" userDrawn="1">
          <p15:clr>
            <a:srgbClr val="FBAE40"/>
          </p15:clr>
        </p15:guide>
        <p15:guide id="6" pos="4558" userDrawn="1">
          <p15:clr>
            <a:srgbClr val="FBAE40"/>
          </p15:clr>
        </p15:guide>
        <p15:guide id="7" pos="4830" userDrawn="1">
          <p15:clr>
            <a:srgbClr val="FBAE40"/>
          </p15:clr>
        </p15:guide>
        <p15:guide id="8" pos="3129" userDrawn="1">
          <p15:clr>
            <a:srgbClr val="FBAE40"/>
          </p15:clr>
        </p15:guide>
        <p15:guide id="9" pos="3402" userDrawn="1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50"/>
            <a:ext cx="8640764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08565BFA-3AD1-6E47-A204-C273A9C10DD6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3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2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268" userDrawn="1">
          <p15:clr>
            <a:srgbClr val="FBAE40"/>
          </p15:clr>
        </p15:guide>
        <p15:guide id="5" pos="2404" userDrawn="1">
          <p15:clr>
            <a:srgbClr val="FBAE40"/>
          </p15:clr>
        </p15:guide>
        <p15:guide id="6" pos="4127" userDrawn="1">
          <p15:clr>
            <a:srgbClr val="FBAE40"/>
          </p15:clr>
        </p15:guide>
        <p15:guide id="7" pos="4263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50"/>
            <a:ext cx="8640764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CC30421E-D576-FA45-8356-E3FC0C11FBEF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3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09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177" userDrawn="1">
          <p15:clr>
            <a:srgbClr val="FBAE40"/>
          </p15:clr>
        </p15:guide>
        <p15:guide id="5" pos="2449" userDrawn="1">
          <p15:clr>
            <a:srgbClr val="FBAE40"/>
          </p15:clr>
        </p15:guide>
        <p15:guide id="6" pos="4082" userDrawn="1">
          <p15:clr>
            <a:srgbClr val="FBAE40"/>
          </p15:clr>
        </p15:guide>
        <p15:guide id="7" pos="4354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1" y="971549"/>
            <a:ext cx="7561262" cy="3600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5E265F69-A5F8-644F-8195-CEB1570C6FD0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5 columns</a:t>
            </a:r>
          </a:p>
        </p:txBody>
      </p:sp>
    </p:spTree>
    <p:extLst>
      <p:ext uri="{BB962C8B-B14F-4D97-AF65-F5344CB8AC3E}">
        <p14:creationId xmlns:p14="http://schemas.microsoft.com/office/powerpoint/2010/main" val="1760057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 userDrawn="1">
          <p15:clr>
            <a:srgbClr val="FBAE40"/>
          </p15:clr>
        </p15:guide>
        <p15:guide id="2" pos="5647" userDrawn="1">
          <p15:clr>
            <a:srgbClr val="FBAE40"/>
          </p15:clr>
        </p15:guide>
        <p15:guide id="3" pos="1746" userDrawn="1">
          <p15:clr>
            <a:srgbClr val="FBAE40"/>
          </p15:clr>
        </p15:guide>
        <p15:guide id="4" pos="1859" userDrawn="1">
          <p15:clr>
            <a:srgbClr val="FBAE40"/>
          </p15:clr>
        </p15:guide>
        <p15:guide id="5" pos="2721" userDrawn="1">
          <p15:clr>
            <a:srgbClr val="FBAE40"/>
          </p15:clr>
        </p15:guide>
        <p15:guide id="6" pos="2835" userDrawn="1">
          <p15:clr>
            <a:srgbClr val="FBAE40"/>
          </p15:clr>
        </p15:guide>
        <p15:guide id="7" pos="3696" userDrawn="1">
          <p15:clr>
            <a:srgbClr val="FBAE40"/>
          </p15:clr>
        </p15:guide>
        <p15:guide id="8" pos="3810" userDrawn="1">
          <p15:clr>
            <a:srgbClr val="FBAE40"/>
          </p15:clr>
        </p15:guide>
        <p15:guide id="9" pos="4672" userDrawn="1">
          <p15:clr>
            <a:srgbClr val="FBAE40"/>
          </p15:clr>
        </p15:guide>
        <p15:guide id="10" pos="4785" userDrawn="1">
          <p15:clr>
            <a:srgbClr val="FBAE40"/>
          </p15:clr>
        </p15:guide>
        <p15:guide id="11" orient="horz" pos="1134">
          <p15:clr>
            <a:srgbClr val="FBAE40"/>
          </p15:clr>
        </p15:guide>
        <p15:guide id="12" orient="horz" pos="14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1" y="971549"/>
            <a:ext cx="7561262" cy="3600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B1936E3A-AA5C-3948-BA0A-DE764B0F9A2D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5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2734705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pos="1882" userDrawn="1">
          <p15:clr>
            <a:srgbClr val="FBAE40"/>
          </p15:clr>
        </p15:guide>
        <p15:guide id="5" pos="2653" userDrawn="1">
          <p15:clr>
            <a:srgbClr val="FBAE40"/>
          </p15:clr>
        </p15:guide>
        <p15:guide id="6" pos="2880" userDrawn="1">
          <p15:clr>
            <a:srgbClr val="FBAE40"/>
          </p15:clr>
        </p15:guide>
        <p15:guide id="7" pos="3651" userDrawn="1">
          <p15:clr>
            <a:srgbClr val="FBAE40"/>
          </p15:clr>
        </p15:guide>
        <p15:guide id="8" pos="3878" userDrawn="1">
          <p15:clr>
            <a:srgbClr val="FBAE40"/>
          </p15:clr>
        </p15:guide>
        <p15:guide id="9" pos="4649" userDrawn="1">
          <p15:clr>
            <a:srgbClr val="FBAE40"/>
          </p15:clr>
        </p15:guide>
        <p15:guide id="10" pos="4876" userDrawn="1">
          <p15:clr>
            <a:srgbClr val="FBAE40"/>
          </p15:clr>
        </p15:guide>
        <p15:guide id="11" orient="horz" pos="1134">
          <p15:clr>
            <a:srgbClr val="FBAE40"/>
          </p15:clr>
        </p15:guide>
        <p15:guide id="12" orient="horz" pos="14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Image-L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eft">
            <a:extLst>
              <a:ext uri="{FF2B5EF4-FFF2-40B4-BE49-F238E27FC236}">
                <a16:creationId xmlns:a16="http://schemas.microsoft.com/office/drawing/2014/main" id="{C877DB89-6336-0E48-8C8B-040ADBEE4DC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21" name="Bottom">
            <a:extLst>
              <a:ext uri="{FF2B5EF4-FFF2-40B4-BE49-F238E27FC236}">
                <a16:creationId xmlns:a16="http://schemas.microsoft.com/office/drawing/2014/main" id="{AE20C0CF-E78E-7D4B-9008-440423BA814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4" name="Right">
            <a:extLst>
              <a:ext uri="{FF2B5EF4-FFF2-40B4-BE49-F238E27FC236}">
                <a16:creationId xmlns:a16="http://schemas.microsoft.com/office/drawing/2014/main" id="{9DCE95A6-4DAF-B44C-8EFB-C27D2A1E1F9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5" name="Top">
            <a:extLst>
              <a:ext uri="{FF2B5EF4-FFF2-40B4-BE49-F238E27FC236}">
                <a16:creationId xmlns:a16="http://schemas.microsoft.com/office/drawing/2014/main" id="{FBAC5357-8629-3F4A-971A-531EC613081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FB09026-6062-0B46-92FE-B53276F10D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87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0E1FE907-C3BB-9842-8348-2B02C076F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4059" y="971550"/>
            <a:ext cx="3770554" cy="3889376"/>
          </a:xfrm>
        </p:spPr>
        <p:txBody>
          <a:bodyPr anchor="b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5" name="Instruktioner">
            <a:extLst>
              <a:ext uri="{FF2B5EF4-FFF2-40B4-BE49-F238E27FC236}">
                <a16:creationId xmlns:a16="http://schemas.microsoft.com/office/drawing/2014/main" id="{F68B43F9-A4E6-1B4C-84CA-5C9384570036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  <p:sp>
        <p:nvSpPr>
          <p:cNvPr id="18" name="RISE Logo">
            <a:extLst>
              <a:ext uri="{FF2B5EF4-FFF2-40B4-BE49-F238E27FC236}">
                <a16:creationId xmlns:a16="http://schemas.microsoft.com/office/drawing/2014/main" id="{1347463E-EBF3-A24A-9C43-BFA2400ADB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64263" y="647700"/>
            <a:ext cx="756000" cy="972000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595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6123">
          <p15:clr>
            <a:srgbClr val="FBAE40"/>
          </p15:clr>
        </p15:guide>
        <p15:guide id="5" pos="5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670FE884-4120-5245-8753-C194EC4498CC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4 columns</a:t>
            </a:r>
          </a:p>
        </p:txBody>
      </p:sp>
    </p:spTree>
    <p:extLst>
      <p:ext uri="{BB962C8B-B14F-4D97-AF65-F5344CB8AC3E}">
        <p14:creationId xmlns:p14="http://schemas.microsoft.com/office/powerpoint/2010/main" val="3525639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973">
          <p15:clr>
            <a:srgbClr val="FBAE40"/>
          </p15:clr>
        </p15:guide>
        <p15:guide id="5" pos="2109">
          <p15:clr>
            <a:srgbClr val="FBAE40"/>
          </p15:clr>
        </p15:guide>
        <p15:guide id="6" pos="4422">
          <p15:clr>
            <a:srgbClr val="FBAE40"/>
          </p15:clr>
        </p15:guide>
        <p15:guide id="7" pos="4558">
          <p15:clr>
            <a:srgbClr val="FBAE40"/>
          </p15:clr>
        </p15:guide>
        <p15:guide id="8" pos="3197">
          <p15:clr>
            <a:srgbClr val="FBAE40"/>
          </p15:clr>
        </p15:guide>
        <p15:guide id="9" pos="3334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D4CB4746-80C9-6E41-AC45-9DF74C26024A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4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1347269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905" userDrawn="1">
          <p15:clr>
            <a:srgbClr val="FBAE40"/>
          </p15:clr>
        </p15:guide>
        <p15:guide id="5" pos="2132" userDrawn="1">
          <p15:clr>
            <a:srgbClr val="FBAE40"/>
          </p15:clr>
        </p15:guide>
        <p15:guide id="6" pos="4399" userDrawn="1">
          <p15:clr>
            <a:srgbClr val="FBAE40"/>
          </p15:clr>
        </p15:guide>
        <p15:guide id="7" pos="4626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3379" userDrawn="1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669C5AA-B5C4-8D4C-A227-49B2328D4998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3 columns</a:t>
            </a:r>
          </a:p>
        </p:txBody>
      </p:sp>
    </p:spTree>
    <p:extLst>
      <p:ext uri="{BB962C8B-B14F-4D97-AF65-F5344CB8AC3E}">
        <p14:creationId xmlns:p14="http://schemas.microsoft.com/office/powerpoint/2010/main" val="1279763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381" userDrawn="1">
          <p15:clr>
            <a:srgbClr val="FBAE40"/>
          </p15:clr>
        </p15:guide>
        <p15:guide id="5" pos="2517" userDrawn="1">
          <p15:clr>
            <a:srgbClr val="FBAE40"/>
          </p15:clr>
        </p15:guide>
        <p15:guide id="6" pos="4014" userDrawn="1">
          <p15:clr>
            <a:srgbClr val="FBAE40"/>
          </p15:clr>
        </p15:guide>
        <p15:guide id="7" pos="4150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1C3C4E3-0ECF-2A47-B705-3065D130AB96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3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4050671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290" userDrawn="1">
          <p15:clr>
            <a:srgbClr val="FBAE40"/>
          </p15:clr>
        </p15:guide>
        <p15:guide id="5" pos="2562" userDrawn="1">
          <p15:clr>
            <a:srgbClr val="FBAE40"/>
          </p15:clr>
        </p15:guide>
        <p15:guide id="6" pos="3969" userDrawn="1">
          <p15:clr>
            <a:srgbClr val="FBAE40"/>
          </p15:clr>
        </p15:guide>
        <p15:guide id="7" pos="4241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8-cols_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9BB8556-F9F1-E74A-BF6C-F92A7A0C05D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8 columns – Gutter</a:t>
            </a:r>
          </a:p>
        </p:txBody>
      </p:sp>
    </p:spTree>
    <p:extLst>
      <p:ext uri="{BB962C8B-B14F-4D97-AF65-F5344CB8AC3E}">
        <p14:creationId xmlns:p14="http://schemas.microsoft.com/office/powerpoint/2010/main" val="4282116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4014">
          <p15:clr>
            <a:srgbClr val="FBAE40"/>
          </p15:clr>
        </p15:guide>
        <p15:guide id="4" pos="4105">
          <p15:clr>
            <a:srgbClr val="FBAE40"/>
          </p15:clr>
        </p15:guide>
        <p15:guide id="5" pos="4808">
          <p15:clr>
            <a:srgbClr val="FBAE40"/>
          </p15:clr>
        </p15:guide>
        <p15:guide id="6" pos="4898">
          <p15:clr>
            <a:srgbClr val="FBAE40"/>
          </p15:clr>
        </p15:guide>
        <p15:guide id="7" pos="5602">
          <p15:clr>
            <a:srgbClr val="FBAE40"/>
          </p15:clr>
        </p15:guide>
        <p15:guide id="8" pos="5692">
          <p15:clr>
            <a:srgbClr val="FBAE40"/>
          </p15:clr>
        </p15:guide>
        <p15:guide id="9" pos="2517">
          <p15:clr>
            <a:srgbClr val="FBAE40"/>
          </p15:clr>
        </p15:guide>
        <p15:guide id="10" pos="2426">
          <p15:clr>
            <a:srgbClr val="FBAE40"/>
          </p15:clr>
        </p15:guide>
        <p15:guide id="11" pos="1723">
          <p15:clr>
            <a:srgbClr val="FBAE40"/>
          </p15:clr>
        </p15:guide>
        <p15:guide id="12" pos="1633">
          <p15:clr>
            <a:srgbClr val="FBAE40"/>
          </p15:clr>
        </p15:guide>
        <p15:guide id="13" pos="929">
          <p15:clr>
            <a:srgbClr val="FBAE40"/>
          </p15:clr>
        </p15:guide>
        <p15:guide id="14" pos="839">
          <p15:clr>
            <a:srgbClr val="FBAE40"/>
          </p15:clr>
        </p15:guide>
        <p15:guide id="15" orient="horz" pos="1746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179">
          <p15:clr>
            <a:srgbClr val="FBAE40"/>
          </p15:clr>
        </p15:guide>
        <p15:guide id="18" orient="horz" pos="1089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04">
          <p15:clr>
            <a:srgbClr val="FBAE40"/>
          </p15:clr>
        </p15:guide>
        <p15:guide id="21" orient="horz" pos="2495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43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8-cols_Gutter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eft">
            <a:extLst>
              <a:ext uri="{FF2B5EF4-FFF2-40B4-BE49-F238E27FC236}">
                <a16:creationId xmlns:a16="http://schemas.microsoft.com/office/drawing/2014/main" id="{9D8EE29F-AD0A-CC45-86AD-05D9F24BC911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7" name="Bottom">
            <a:extLst>
              <a:ext uri="{FF2B5EF4-FFF2-40B4-BE49-F238E27FC236}">
                <a16:creationId xmlns:a16="http://schemas.microsoft.com/office/drawing/2014/main" id="{37F489A5-17EF-2C44-8132-225927E7CE6F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8" name="Right">
            <a:extLst>
              <a:ext uri="{FF2B5EF4-FFF2-40B4-BE49-F238E27FC236}">
                <a16:creationId xmlns:a16="http://schemas.microsoft.com/office/drawing/2014/main" id="{335218B1-FDBE-1347-8DB2-33AEC5F3831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9" name="Top">
            <a:extLst>
              <a:ext uri="{FF2B5EF4-FFF2-40B4-BE49-F238E27FC236}">
                <a16:creationId xmlns:a16="http://schemas.microsoft.com/office/drawing/2014/main" id="{850A2BDD-10B5-8242-9088-2D3FFF3C944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3" name="RISE Logo">
            <a:extLst>
              <a:ext uri="{FF2B5EF4-FFF2-40B4-BE49-F238E27FC236}">
                <a16:creationId xmlns:a16="http://schemas.microsoft.com/office/drawing/2014/main" id="{F98B5AC8-8E15-0444-B905-CF8708940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12" name="Layout">
            <a:extLst>
              <a:ext uri="{FF2B5EF4-FFF2-40B4-BE49-F238E27FC236}">
                <a16:creationId xmlns:a16="http://schemas.microsoft.com/office/drawing/2014/main" id="{5E121ED3-89E0-9A42-BEA3-49074A7FF24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8 columns – Gutter</a:t>
            </a:r>
          </a:p>
        </p:txBody>
      </p:sp>
    </p:spTree>
    <p:extLst>
      <p:ext uri="{BB962C8B-B14F-4D97-AF65-F5344CB8AC3E}">
        <p14:creationId xmlns:p14="http://schemas.microsoft.com/office/powerpoint/2010/main" val="3334749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4014">
          <p15:clr>
            <a:srgbClr val="FBAE40"/>
          </p15:clr>
        </p15:guide>
        <p15:guide id="4" pos="4105">
          <p15:clr>
            <a:srgbClr val="FBAE40"/>
          </p15:clr>
        </p15:guide>
        <p15:guide id="5" pos="4808">
          <p15:clr>
            <a:srgbClr val="FBAE40"/>
          </p15:clr>
        </p15:guide>
        <p15:guide id="6" pos="4898">
          <p15:clr>
            <a:srgbClr val="FBAE40"/>
          </p15:clr>
        </p15:guide>
        <p15:guide id="7" pos="5602">
          <p15:clr>
            <a:srgbClr val="FBAE40"/>
          </p15:clr>
        </p15:guide>
        <p15:guide id="8" pos="5692">
          <p15:clr>
            <a:srgbClr val="FBAE40"/>
          </p15:clr>
        </p15:guide>
        <p15:guide id="9" pos="2517">
          <p15:clr>
            <a:srgbClr val="FBAE40"/>
          </p15:clr>
        </p15:guide>
        <p15:guide id="10" pos="2426">
          <p15:clr>
            <a:srgbClr val="FBAE40"/>
          </p15:clr>
        </p15:guide>
        <p15:guide id="11" pos="1723">
          <p15:clr>
            <a:srgbClr val="FBAE40"/>
          </p15:clr>
        </p15:guide>
        <p15:guide id="12" pos="1633">
          <p15:clr>
            <a:srgbClr val="FBAE40"/>
          </p15:clr>
        </p15:guide>
        <p15:guide id="13" pos="929">
          <p15:clr>
            <a:srgbClr val="FBAE40"/>
          </p15:clr>
        </p15:guide>
        <p15:guide id="14" pos="839">
          <p15:clr>
            <a:srgbClr val="FBAE40"/>
          </p15:clr>
        </p15:guide>
        <p15:guide id="15" orient="horz" pos="1746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179">
          <p15:clr>
            <a:srgbClr val="FBAE40"/>
          </p15:clr>
        </p15:guide>
        <p15:guide id="18" orient="horz" pos="1089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04">
          <p15:clr>
            <a:srgbClr val="FBAE40"/>
          </p15:clr>
        </p15:guide>
        <p15:guide id="21" orient="horz" pos="2495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43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12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9F559510-38BE-6741-A296-2CEEEF31A654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12 columns</a:t>
            </a:r>
          </a:p>
        </p:txBody>
      </p:sp>
    </p:spTree>
    <p:extLst>
      <p:ext uri="{BB962C8B-B14F-4D97-AF65-F5344CB8AC3E}">
        <p14:creationId xmlns:p14="http://schemas.microsoft.com/office/powerpoint/2010/main" val="330045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10">
          <p15:clr>
            <a:srgbClr val="FBAE40"/>
          </p15:clr>
        </p15:guide>
        <p15:guide id="5" pos="4898">
          <p15:clr>
            <a:srgbClr val="FBAE40"/>
          </p15:clr>
        </p15:guide>
        <p15:guide id="7" pos="5443">
          <p15:clr>
            <a:srgbClr val="FBAE40"/>
          </p15:clr>
        </p15:guide>
        <p15:guide id="8" pos="5987">
          <p15:clr>
            <a:srgbClr val="FBAE40"/>
          </p15:clr>
        </p15:guide>
        <p15:guide id="10" pos="1088">
          <p15:clr>
            <a:srgbClr val="FBAE40"/>
          </p15:clr>
        </p15:guide>
        <p15:guide id="12" pos="544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225">
          <p15:clr>
            <a:srgbClr val="FBAE40"/>
          </p15:clr>
        </p15:guide>
        <p15:guide id="20" orient="horz" pos="2449">
          <p15:clr>
            <a:srgbClr val="FBAE40"/>
          </p15:clr>
        </p15:guide>
        <p15:guide id="26" pos="1633">
          <p15:clr>
            <a:srgbClr val="FBAE40"/>
          </p15:clr>
        </p15:guide>
        <p15:guide id="27" pos="2177">
          <p15:clr>
            <a:srgbClr val="FBAE40"/>
          </p15:clr>
        </p15:guide>
        <p15:guide id="28" pos="2721">
          <p15:clr>
            <a:srgbClr val="FBAE40"/>
          </p15:clr>
        </p15:guide>
        <p15:guide id="29" pos="435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8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A4F2F9FB-8769-2B47-98B9-FAF61BF559EF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8 columns</a:t>
            </a:r>
          </a:p>
        </p:txBody>
      </p:sp>
    </p:spTree>
    <p:extLst>
      <p:ext uri="{BB962C8B-B14F-4D97-AF65-F5344CB8AC3E}">
        <p14:creationId xmlns:p14="http://schemas.microsoft.com/office/powerpoint/2010/main" val="354794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  <p15:guide id="4" orient="horz" pos="612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633">
          <p15:clr>
            <a:srgbClr val="FBAE40"/>
          </p15:clr>
        </p15:guide>
        <p15:guide id="7" pos="2449">
          <p15:clr>
            <a:srgbClr val="FBAE40"/>
          </p15:clr>
        </p15:guide>
        <p15:guide id="8" pos="4082">
          <p15:clr>
            <a:srgbClr val="FBAE40"/>
          </p15:clr>
        </p15:guide>
        <p15:guide id="9" pos="4898">
          <p15:clr>
            <a:srgbClr val="FBAE40"/>
          </p15:clr>
        </p15:guide>
        <p15:guide id="10" pos="5715">
          <p15:clr>
            <a:srgbClr val="FBAE40"/>
          </p15:clr>
        </p15:guide>
        <p15:guide id="11" orient="horz" pos="1837">
          <p15:clr>
            <a:srgbClr val="FBAE40"/>
          </p15:clr>
        </p15:guide>
        <p15:guide id="12" orient="horz" pos="1225">
          <p15:clr>
            <a:srgbClr val="FBAE40"/>
          </p15:clr>
        </p15:guide>
        <p15:guide id="13" orient="horz" pos="306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6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FDD0E9B-E28B-9742-9B24-9C1CF129B56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6 columns</a:t>
            </a:r>
          </a:p>
        </p:txBody>
      </p:sp>
    </p:spTree>
    <p:extLst>
      <p:ext uri="{BB962C8B-B14F-4D97-AF65-F5344CB8AC3E}">
        <p14:creationId xmlns:p14="http://schemas.microsoft.com/office/powerpoint/2010/main" val="164256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2" pos="4354" userDrawn="1">
          <p15:clr>
            <a:srgbClr val="FBAE40"/>
          </p15:clr>
        </p15:guide>
        <p15:guide id="3" pos="5443" userDrawn="1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088" userDrawn="1">
          <p15:clr>
            <a:srgbClr val="FBAE40"/>
          </p15:clr>
        </p15:guide>
        <p15:guide id="7" orient="horz" pos="1837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3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16CE43BC-84AC-CE4D-BED1-79B44F247CC1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3 columns</a:t>
            </a:r>
          </a:p>
        </p:txBody>
      </p:sp>
    </p:spTree>
    <p:extLst>
      <p:ext uri="{BB962C8B-B14F-4D97-AF65-F5344CB8AC3E}">
        <p14:creationId xmlns:p14="http://schemas.microsoft.com/office/powerpoint/2010/main" val="2404031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3" pos="4354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orient="horz" pos="183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A54578D-6726-5146-A4CE-CC242414373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E471068A-33BF-6D48-922E-DC163FE6CC7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03350" y="2268537"/>
            <a:ext cx="7561263" cy="25923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853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 userDrawn="1">
          <p15:clr>
            <a:srgbClr val="FBAE40"/>
          </p15:clr>
        </p15:guide>
        <p15:guide id="2" pos="564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12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eft">
            <a:extLst>
              <a:ext uri="{FF2B5EF4-FFF2-40B4-BE49-F238E27FC236}">
                <a16:creationId xmlns:a16="http://schemas.microsoft.com/office/drawing/2014/main" id="{A74A35D1-1793-A545-8577-716D5D32589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8" name="Bottom">
            <a:extLst>
              <a:ext uri="{FF2B5EF4-FFF2-40B4-BE49-F238E27FC236}">
                <a16:creationId xmlns:a16="http://schemas.microsoft.com/office/drawing/2014/main" id="{64332609-56FA-5C4A-9CDC-5A0EBADE67C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9" name="Right">
            <a:extLst>
              <a:ext uri="{FF2B5EF4-FFF2-40B4-BE49-F238E27FC236}">
                <a16:creationId xmlns:a16="http://schemas.microsoft.com/office/drawing/2014/main" id="{43C77118-7B74-084A-AED9-9BAC7AAA0F2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0" name="Top">
            <a:extLst>
              <a:ext uri="{FF2B5EF4-FFF2-40B4-BE49-F238E27FC236}">
                <a16:creationId xmlns:a16="http://schemas.microsoft.com/office/drawing/2014/main" id="{B360CC8A-C8F7-5245-B28E-289A4ED3EFB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RISE Logo">
            <a:extLst>
              <a:ext uri="{FF2B5EF4-FFF2-40B4-BE49-F238E27FC236}">
                <a16:creationId xmlns:a16="http://schemas.microsoft.com/office/drawing/2014/main" id="{7CCA0DB9-BE1E-934D-A4D0-0FF057D3FD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15" name="Layout">
            <a:extLst>
              <a:ext uri="{FF2B5EF4-FFF2-40B4-BE49-F238E27FC236}">
                <a16:creationId xmlns:a16="http://schemas.microsoft.com/office/drawing/2014/main" id="{F57CE700-3FA0-C24B-AC27-A2A51CADF502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12 columns</a:t>
            </a:r>
          </a:p>
        </p:txBody>
      </p:sp>
    </p:spTree>
    <p:extLst>
      <p:ext uri="{BB962C8B-B14F-4D97-AF65-F5344CB8AC3E}">
        <p14:creationId xmlns:p14="http://schemas.microsoft.com/office/powerpoint/2010/main" val="2517102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10">
          <p15:clr>
            <a:srgbClr val="FBAE40"/>
          </p15:clr>
        </p15:guide>
        <p15:guide id="5" pos="4898">
          <p15:clr>
            <a:srgbClr val="FBAE40"/>
          </p15:clr>
        </p15:guide>
        <p15:guide id="7" pos="5443">
          <p15:clr>
            <a:srgbClr val="FBAE40"/>
          </p15:clr>
        </p15:guide>
        <p15:guide id="8" pos="5987">
          <p15:clr>
            <a:srgbClr val="FBAE40"/>
          </p15:clr>
        </p15:guide>
        <p15:guide id="10" pos="1088">
          <p15:clr>
            <a:srgbClr val="FBAE40"/>
          </p15:clr>
        </p15:guide>
        <p15:guide id="12" pos="544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225">
          <p15:clr>
            <a:srgbClr val="FBAE40"/>
          </p15:clr>
        </p15:guide>
        <p15:guide id="20" orient="horz" pos="2449">
          <p15:clr>
            <a:srgbClr val="FBAE40"/>
          </p15:clr>
        </p15:guide>
        <p15:guide id="26" pos="1633">
          <p15:clr>
            <a:srgbClr val="FBAE40"/>
          </p15:clr>
        </p15:guide>
        <p15:guide id="27" pos="2177">
          <p15:clr>
            <a:srgbClr val="FBAE40"/>
          </p15:clr>
        </p15:guide>
        <p15:guide id="28" pos="2721">
          <p15:clr>
            <a:srgbClr val="FBAE40"/>
          </p15:clr>
        </p15:guide>
        <p15:guide id="29" pos="435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8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05ADFB02-89A5-0645-8B7A-232E9AC0AC6F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4" name="Bottom">
            <a:extLst>
              <a:ext uri="{FF2B5EF4-FFF2-40B4-BE49-F238E27FC236}">
                <a16:creationId xmlns:a16="http://schemas.microsoft.com/office/drawing/2014/main" id="{9908EB6B-5D78-8F46-B976-631BBDA7ACB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5" name="Right">
            <a:extLst>
              <a:ext uri="{FF2B5EF4-FFF2-40B4-BE49-F238E27FC236}">
                <a16:creationId xmlns:a16="http://schemas.microsoft.com/office/drawing/2014/main" id="{8079EADB-6A71-EC41-936C-A90B4A1BDC33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6" name="Top">
            <a:extLst>
              <a:ext uri="{FF2B5EF4-FFF2-40B4-BE49-F238E27FC236}">
                <a16:creationId xmlns:a16="http://schemas.microsoft.com/office/drawing/2014/main" id="{13107303-515B-0C41-99F9-6837A52B7E1F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739573DB-C34D-644E-8D3E-3295E2831E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0E12FDBD-F44B-884B-B30B-8C2885D15ABC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A4F2F9FB-8769-2B47-98B9-FAF61BF559EF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8 columns</a:t>
            </a:r>
          </a:p>
        </p:txBody>
      </p:sp>
    </p:spTree>
    <p:extLst>
      <p:ext uri="{BB962C8B-B14F-4D97-AF65-F5344CB8AC3E}">
        <p14:creationId xmlns:p14="http://schemas.microsoft.com/office/powerpoint/2010/main" val="283612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  <p15:guide id="4" orient="horz" pos="612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633">
          <p15:clr>
            <a:srgbClr val="FBAE40"/>
          </p15:clr>
        </p15:guide>
        <p15:guide id="7" pos="2449">
          <p15:clr>
            <a:srgbClr val="FBAE40"/>
          </p15:clr>
        </p15:guide>
        <p15:guide id="8" pos="4082">
          <p15:clr>
            <a:srgbClr val="FBAE40"/>
          </p15:clr>
        </p15:guide>
        <p15:guide id="9" pos="4898">
          <p15:clr>
            <a:srgbClr val="FBAE40"/>
          </p15:clr>
        </p15:guide>
        <p15:guide id="10" pos="5715">
          <p15:clr>
            <a:srgbClr val="FBAE40"/>
          </p15:clr>
        </p15:guide>
        <p15:guide id="11" orient="horz" pos="1837">
          <p15:clr>
            <a:srgbClr val="FBAE40"/>
          </p15:clr>
        </p15:guide>
        <p15:guide id="12" orient="horz" pos="1225">
          <p15:clr>
            <a:srgbClr val="FBAE40"/>
          </p15:clr>
        </p15:guide>
        <p15:guide id="13" orient="horz" pos="306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6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CD96DAC8-C4D9-3146-8FDB-7D2835BE4BCD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4" name="Bottom">
            <a:extLst>
              <a:ext uri="{FF2B5EF4-FFF2-40B4-BE49-F238E27FC236}">
                <a16:creationId xmlns:a16="http://schemas.microsoft.com/office/drawing/2014/main" id="{79977D43-1250-B445-87F3-501F47114539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5" name="Right">
            <a:extLst>
              <a:ext uri="{FF2B5EF4-FFF2-40B4-BE49-F238E27FC236}">
                <a16:creationId xmlns:a16="http://schemas.microsoft.com/office/drawing/2014/main" id="{62CD7179-CE24-754E-B7DD-DFF54BB289C8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6" name="Top">
            <a:extLst>
              <a:ext uri="{FF2B5EF4-FFF2-40B4-BE49-F238E27FC236}">
                <a16:creationId xmlns:a16="http://schemas.microsoft.com/office/drawing/2014/main" id="{0EEF1C81-BEF9-1248-9953-4A66388B6AA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E349C7F2-988B-4A40-A945-D006F787BA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03F03404-38DE-584C-8377-280F8B2538B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FDD0E9B-E28B-9742-9B24-9C1CF129B56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6 columns</a:t>
            </a:r>
          </a:p>
        </p:txBody>
      </p:sp>
    </p:spTree>
    <p:extLst>
      <p:ext uri="{BB962C8B-B14F-4D97-AF65-F5344CB8AC3E}">
        <p14:creationId xmlns:p14="http://schemas.microsoft.com/office/powerpoint/2010/main" val="3350484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2" pos="4354">
          <p15:clr>
            <a:srgbClr val="FBAE40"/>
          </p15:clr>
        </p15:guide>
        <p15:guide id="3" pos="5443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088">
          <p15:clr>
            <a:srgbClr val="FBAE40"/>
          </p15:clr>
        </p15:guide>
        <p15:guide id="7" orient="horz" pos="183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3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AE209FDB-C1F8-3C44-AE78-B883DB260B9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4" name="Bottom">
            <a:extLst>
              <a:ext uri="{FF2B5EF4-FFF2-40B4-BE49-F238E27FC236}">
                <a16:creationId xmlns:a16="http://schemas.microsoft.com/office/drawing/2014/main" id="{27348601-CBAD-2949-818D-269D8E204CE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5" name="Right">
            <a:extLst>
              <a:ext uri="{FF2B5EF4-FFF2-40B4-BE49-F238E27FC236}">
                <a16:creationId xmlns:a16="http://schemas.microsoft.com/office/drawing/2014/main" id="{616FAE0F-DC0B-394D-9EBC-B7E42F7B838B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6" name="Top">
            <a:extLst>
              <a:ext uri="{FF2B5EF4-FFF2-40B4-BE49-F238E27FC236}">
                <a16:creationId xmlns:a16="http://schemas.microsoft.com/office/drawing/2014/main" id="{A6C02821-2991-4D45-BD5C-1A782188643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DDB79C50-4922-1844-A7EE-592E151140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C042743F-AFCF-4447-82AF-3B9B874C496F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16CE43BC-84AC-CE4D-BED1-79B44F247CC1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3 columns</a:t>
            </a:r>
          </a:p>
        </p:txBody>
      </p:sp>
    </p:spTree>
    <p:extLst>
      <p:ext uri="{BB962C8B-B14F-4D97-AF65-F5344CB8AC3E}">
        <p14:creationId xmlns:p14="http://schemas.microsoft.com/office/powerpoint/2010/main" val="2287734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3" pos="4354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orient="horz" pos="183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MPLATE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">
            <a:extLst>
              <a:ext uri="{FF2B5EF4-FFF2-40B4-BE49-F238E27FC236}">
                <a16:creationId xmlns:a16="http://schemas.microsoft.com/office/drawing/2014/main" id="{72837694-0B8C-5145-8F39-5B37506257F5}"/>
              </a:ext>
            </a:extLst>
          </p:cNvPr>
          <p:cNvSpPr txBox="1"/>
          <p:nvPr userDrawn="1"/>
        </p:nvSpPr>
        <p:spPr>
          <a:xfrm>
            <a:off x="611702" y="1078756"/>
            <a:ext cx="9144558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sv-SE" sz="8800" b="1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IMPORTED</a:t>
            </a:r>
            <a:br>
              <a:rPr lang="sv-SE" sz="8800" b="1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</a:br>
            <a:r>
              <a:rPr lang="sv-SE" sz="8800" b="1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LAYOUTS</a:t>
            </a:r>
          </a:p>
        </p:txBody>
      </p:sp>
      <p:cxnSp>
        <p:nvCxnSpPr>
          <p:cNvPr id="10" name="Straight Arrow Connector">
            <a:extLst>
              <a:ext uri="{FF2B5EF4-FFF2-40B4-BE49-F238E27FC236}">
                <a16:creationId xmlns:a16="http://schemas.microsoft.com/office/drawing/2014/main" id="{079BD6F9-1BD2-9B4A-A18D-C7149A758E53}"/>
              </a:ext>
            </a:extLst>
          </p:cNvPr>
          <p:cNvCxnSpPr>
            <a:cxnSpLocks/>
          </p:cNvCxnSpPr>
          <p:nvPr userDrawn="1"/>
        </p:nvCxnSpPr>
        <p:spPr>
          <a:xfrm>
            <a:off x="3178607" y="4344977"/>
            <a:ext cx="4262996" cy="0"/>
          </a:xfrm>
          <a:prstGeom prst="straightConnector1">
            <a:avLst/>
          </a:prstGeom>
          <a:ln w="330200">
            <a:solidFill>
              <a:schemeClr val="bg1"/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493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20"/>
              </a:spcBef>
              <a:defRPr/>
            </a:lvl1pPr>
            <a:lvl2pPr>
              <a:spcBef>
                <a:spcPts val="1020"/>
              </a:spcBef>
              <a:defRPr/>
            </a:lvl2pPr>
            <a:lvl3pPr>
              <a:spcBef>
                <a:spcPts val="1020"/>
              </a:spcBef>
              <a:defRPr/>
            </a:lvl3pPr>
            <a:lvl4pPr>
              <a:spcBef>
                <a:spcPts val="1020"/>
              </a:spcBef>
              <a:defRPr/>
            </a:lvl4pPr>
            <a:lvl5pPr>
              <a:spcBef>
                <a:spcPts val="102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45DB-5844-425A-B520-7DBE79511D37}" type="datetime1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9A5C-4E1F-4860-9725-3604D8F2C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51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eft">
            <a:extLst>
              <a:ext uri="{FF2B5EF4-FFF2-40B4-BE49-F238E27FC236}">
                <a16:creationId xmlns:a16="http://schemas.microsoft.com/office/drawing/2014/main" id="{2652AB4C-859E-EE4B-B33B-45A081EB4938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6" name="Bottom">
            <a:extLst>
              <a:ext uri="{FF2B5EF4-FFF2-40B4-BE49-F238E27FC236}">
                <a16:creationId xmlns:a16="http://schemas.microsoft.com/office/drawing/2014/main" id="{4974C504-875C-1B42-BBBB-B011F730334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06A1388F-DA71-A94C-9D07-ED9C2D7BCB7A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EDF4B865-432F-3247-8CD1-6FFEFC76354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A54578D-6726-5146-A4CE-CC242414373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3" name="RISE Logo">
            <a:extLst>
              <a:ext uri="{FF2B5EF4-FFF2-40B4-BE49-F238E27FC236}">
                <a16:creationId xmlns:a16="http://schemas.microsoft.com/office/drawing/2014/main" id="{0C41EA15-051B-7D42-8A52-4B419EBDDF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A1B59C59-BCAC-9B41-B5F0-96DE388124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03350" y="2268537"/>
            <a:ext cx="7559675" cy="259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58129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>
          <p15:clr>
            <a:srgbClr val="FBAE40"/>
          </p15:clr>
        </p15:guide>
        <p15:guide id="4" orient="horz" pos="14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Head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7"/>
            <a:ext cx="3455988" cy="38893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AEA54434-2F98-6D43-A103-5DDFE27B4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4775" y="971550"/>
            <a:ext cx="4319588" cy="38893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91926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pos="2177" userDrawn="1">
          <p15:clr>
            <a:srgbClr val="FBAE40"/>
          </p15:clr>
        </p15:guide>
        <p15:guide id="6" pos="381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eft">
            <a:extLst>
              <a:ext uri="{FF2B5EF4-FFF2-40B4-BE49-F238E27FC236}">
                <a16:creationId xmlns:a16="http://schemas.microsoft.com/office/drawing/2014/main" id="{BA398CB1-A590-2242-93E4-A5A30307C455}"/>
              </a:ext>
            </a:extLst>
          </p:cNvPr>
          <p:cNvPicPr>
            <a:picLocks/>
          </p:cNvPicPr>
          <p:nvPr userDrawn="1"/>
        </p:nvPicPr>
        <p:blipFill>
          <a:blip r:embed="rId77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2" name="Bottom">
            <a:extLst>
              <a:ext uri="{FF2B5EF4-FFF2-40B4-BE49-F238E27FC236}">
                <a16:creationId xmlns:a16="http://schemas.microsoft.com/office/drawing/2014/main" id="{3C8C0F28-4DE8-EF48-AE1E-CE79AD66C96D}"/>
              </a:ext>
            </a:extLst>
          </p:cNvPr>
          <p:cNvPicPr>
            <a:picLocks/>
          </p:cNvPicPr>
          <p:nvPr userDrawn="1"/>
        </p:nvPicPr>
        <p:blipFill>
          <a:blip r:embed="rId78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8" name="Right">
            <a:extLst>
              <a:ext uri="{FF2B5EF4-FFF2-40B4-BE49-F238E27FC236}">
                <a16:creationId xmlns:a16="http://schemas.microsoft.com/office/drawing/2014/main" id="{3B1E7DAD-34CE-924B-B686-2C241696AF19}"/>
              </a:ext>
            </a:extLst>
          </p:cNvPr>
          <p:cNvPicPr>
            <a:picLocks/>
          </p:cNvPicPr>
          <p:nvPr userDrawn="1"/>
        </p:nvPicPr>
        <p:blipFill>
          <a:blip r:embed="rId77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8" name="Top">
            <a:extLst>
              <a:ext uri="{FF2B5EF4-FFF2-40B4-BE49-F238E27FC236}">
                <a16:creationId xmlns:a16="http://schemas.microsoft.com/office/drawing/2014/main" id="{202D5BB4-6243-AB43-8377-62AE9A5C7858}"/>
              </a:ext>
            </a:extLst>
          </p:cNvPr>
          <p:cNvPicPr>
            <a:picLocks/>
          </p:cNvPicPr>
          <p:nvPr userDrawn="1"/>
        </p:nvPicPr>
        <p:blipFill>
          <a:blip r:embed="rId78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13" name="RISE logo">
            <a:extLst>
              <a:ext uri="{FF2B5EF4-FFF2-40B4-BE49-F238E27FC236}">
                <a16:creationId xmlns:a16="http://schemas.microsoft.com/office/drawing/2014/main" id="{AF99272C-642F-0B40-968D-4CA2CA098D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4" name="Date Placeholder"/>
          <p:cNvSpPr>
            <a:spLocks noGrp="1"/>
          </p:cNvSpPr>
          <p:nvPr>
            <p:ph type="dt" sz="half" idx="2"/>
          </p:nvPr>
        </p:nvSpPr>
        <p:spPr>
          <a:xfrm>
            <a:off x="3455988" y="5400000"/>
            <a:ext cx="865187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863937" y="5400000"/>
            <a:ext cx="2592052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1404143" y="1800000"/>
            <a:ext cx="7561263" cy="30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noProof="0" dirty="0"/>
              <a:t>Nivå 1</a:t>
            </a:r>
          </a:p>
          <a:p>
            <a:pPr lvl="1"/>
            <a:r>
              <a:rPr lang="sv-SE" noProof="0" dirty="0"/>
              <a:t>Nivå 2</a:t>
            </a:r>
          </a:p>
          <a:p>
            <a:pPr lvl="2"/>
            <a:r>
              <a:rPr lang="sv-SE" noProof="0" dirty="0"/>
              <a:t>Nivå 3</a:t>
            </a:r>
          </a:p>
          <a:p>
            <a:pPr lvl="3"/>
            <a:r>
              <a:rPr lang="sv-SE" noProof="0" dirty="0"/>
              <a:t>Nivå 4</a:t>
            </a:r>
          </a:p>
          <a:p>
            <a:pPr lvl="4"/>
            <a:r>
              <a:rPr lang="sv-SE" noProof="0" dirty="0"/>
              <a:t>Nivå 5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sv-SE" noProof="0" dirty="0" err="1"/>
              <a:t>Headline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6" r:id="rId1"/>
    <p:sldLayoutId id="2147493608" r:id="rId2"/>
    <p:sldLayoutId id="2147493480" r:id="rId3"/>
    <p:sldLayoutId id="2147493503" r:id="rId4"/>
    <p:sldLayoutId id="2147493589" r:id="rId5"/>
    <p:sldLayoutId id="2147493590" r:id="rId6"/>
    <p:sldLayoutId id="2147493501" r:id="rId7"/>
    <p:sldLayoutId id="2147493607" r:id="rId8"/>
    <p:sldLayoutId id="2147493515" r:id="rId9"/>
    <p:sldLayoutId id="2147493604" r:id="rId10"/>
    <p:sldLayoutId id="2147493526" r:id="rId11"/>
    <p:sldLayoutId id="2147493525" r:id="rId12"/>
    <p:sldLayoutId id="2147493541" r:id="rId13"/>
    <p:sldLayoutId id="2147493542" r:id="rId14"/>
    <p:sldLayoutId id="2147493519" r:id="rId15"/>
    <p:sldLayoutId id="2147493520" r:id="rId16"/>
    <p:sldLayoutId id="2147493516" r:id="rId17"/>
    <p:sldLayoutId id="2147493509" r:id="rId18"/>
    <p:sldLayoutId id="2147493527" r:id="rId19"/>
    <p:sldLayoutId id="2147493605" r:id="rId20"/>
    <p:sldLayoutId id="2147493606" r:id="rId21"/>
    <p:sldLayoutId id="2147493505" r:id="rId22"/>
    <p:sldLayoutId id="2147493510" r:id="rId23"/>
    <p:sldLayoutId id="2147493506" r:id="rId24"/>
    <p:sldLayoutId id="2147493511" r:id="rId25"/>
    <p:sldLayoutId id="2147493507" r:id="rId26"/>
    <p:sldLayoutId id="2147493512" r:id="rId27"/>
    <p:sldLayoutId id="2147493508" r:id="rId28"/>
    <p:sldLayoutId id="2147493513" r:id="rId29"/>
    <p:sldLayoutId id="2147493602" r:id="rId30"/>
    <p:sldLayoutId id="2147493603" r:id="rId31"/>
    <p:sldLayoutId id="2147493517" r:id="rId32"/>
    <p:sldLayoutId id="2147493518" r:id="rId33"/>
    <p:sldLayoutId id="2147493514" r:id="rId34"/>
    <p:sldLayoutId id="2147493523" r:id="rId35"/>
    <p:sldLayoutId id="2147493596" r:id="rId36"/>
    <p:sldLayoutId id="2147493521" r:id="rId37"/>
    <p:sldLayoutId id="2147493522" r:id="rId38"/>
    <p:sldLayoutId id="2147493591" r:id="rId39"/>
    <p:sldLayoutId id="2147493592" r:id="rId40"/>
    <p:sldLayoutId id="2147493600" r:id="rId41"/>
    <p:sldLayoutId id="2147493529" r:id="rId42"/>
    <p:sldLayoutId id="2147493540" r:id="rId43"/>
    <p:sldLayoutId id="2147493531" r:id="rId44"/>
    <p:sldLayoutId id="2147493530" r:id="rId45"/>
    <p:sldLayoutId id="2147493586" r:id="rId46"/>
    <p:sldLayoutId id="2147493524" r:id="rId47"/>
    <p:sldLayoutId id="2147493528" r:id="rId48"/>
    <p:sldLayoutId id="2147493609" r:id="rId49"/>
    <p:sldLayoutId id="2147493571" r:id="rId50"/>
    <p:sldLayoutId id="2147493572" r:id="rId51"/>
    <p:sldLayoutId id="2147493570" r:id="rId52"/>
    <p:sldLayoutId id="2147493573" r:id="rId53"/>
    <p:sldLayoutId id="2147493577" r:id="rId54"/>
    <p:sldLayoutId id="2147493575" r:id="rId55"/>
    <p:sldLayoutId id="2147493581" r:id="rId56"/>
    <p:sldLayoutId id="2147493580" r:id="rId57"/>
    <p:sldLayoutId id="2147493587" r:id="rId58"/>
    <p:sldLayoutId id="2147493588" r:id="rId59"/>
    <p:sldLayoutId id="2147493569" r:id="rId60"/>
    <p:sldLayoutId id="2147493574" r:id="rId61"/>
    <p:sldLayoutId id="2147493578" r:id="rId62"/>
    <p:sldLayoutId id="2147493579" r:id="rId63"/>
    <p:sldLayoutId id="2147493584" r:id="rId64"/>
    <p:sldLayoutId id="2147493585" r:id="rId65"/>
    <p:sldLayoutId id="2147493582" r:id="rId66"/>
    <p:sldLayoutId id="2147493566" r:id="rId67"/>
    <p:sldLayoutId id="2147493568" r:id="rId68"/>
    <p:sldLayoutId id="2147493567" r:id="rId69"/>
    <p:sldLayoutId id="2147493583" r:id="rId70"/>
    <p:sldLayoutId id="2147493593" r:id="rId71"/>
    <p:sldLayoutId id="2147493594" r:id="rId72"/>
    <p:sldLayoutId id="2147493595" r:id="rId73"/>
    <p:sldLayoutId id="2147493599" r:id="rId74"/>
    <p:sldLayoutId id="2147493610" r:id="rId75"/>
  </p:sldLayoutIdLst>
  <p:hf hdr="0" ftr="0" dt="0"/>
  <p:txStyles>
    <p:titleStyle>
      <a:lvl1pPr algn="l" defTabSz="518419" rtl="0" eaLnBrk="1" latinLnBrk="0" hangingPunct="1">
        <a:lnSpc>
          <a:spcPct val="85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518419" rtl="0" eaLnBrk="1" latinLnBrk="0" hangingPunct="1">
        <a:lnSpc>
          <a:spcPct val="120000"/>
        </a:lnSpc>
        <a:spcBef>
          <a:spcPts val="1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2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851305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369724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3888143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406562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419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838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257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676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2095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514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934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7353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3062" userDrawn="1">
          <p15:clr>
            <a:srgbClr val="F26B43"/>
          </p15:clr>
        </p15:guide>
        <p15:guide id="7" orient="horz" pos="3538" userDrawn="1">
          <p15:clr>
            <a:srgbClr val="F26B43"/>
          </p15:clr>
        </p15:guide>
        <p15:guide id="9" pos="6395" userDrawn="1">
          <p15:clr>
            <a:srgbClr val="F26B43"/>
          </p15:clr>
        </p15:guide>
        <p15:guide id="10" pos="136" userDrawn="1">
          <p15:clr>
            <a:srgbClr val="F26B43"/>
          </p15:clr>
        </p15:guide>
        <p15:guide id="11" orient="horz" pos="612" userDrawn="1">
          <p15:clr>
            <a:srgbClr val="F26B43"/>
          </p15:clr>
        </p15:guide>
        <p15:guide id="12" pos="3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openxmlformats.org/officeDocument/2006/relationships/image" Target="../media/image46.gif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CD02-629B-C542-8B19-AE539D97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0367963" cy="5831979"/>
          </a:xfrm>
          <a:prstGeom prst="rect">
            <a:avLst/>
          </a:prstGeom>
        </p:spPr>
      </p:pic>
      <p:pic>
        <p:nvPicPr>
          <p:cNvPr id="6" name="Squares_R-mid">
            <a:extLst>
              <a:ext uri="{FF2B5EF4-FFF2-40B4-BE49-F238E27FC236}">
                <a16:creationId xmlns:a16="http://schemas.microsoft.com/office/drawing/2014/main" id="{2DD0BA26-CA61-F341-8CBA-7F44A4EF3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94" r="49992" b="1"/>
          <a:stretch/>
        </p:blipFill>
        <p:spPr>
          <a:xfrm>
            <a:off x="-1" y="2571750"/>
            <a:ext cx="5184775" cy="3260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74083-E09B-BB40-8890-897CA2368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1"/>
            <a:r>
              <a:rPr lang="en-GB" dirty="0"/>
              <a:t>Module on</a:t>
            </a:r>
          </a:p>
          <a:p>
            <a:r>
              <a:rPr lang="en-GB" dirty="0"/>
              <a:t>Automated state-based testing</a:t>
            </a:r>
          </a:p>
          <a:p>
            <a:pPr lvl="2"/>
            <a:r>
              <a:rPr lang="en-GB" dirty="0"/>
              <a:t>RISE Research Institutes of Sweden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88BEE-9EC0-0940-8D84-E41BD01C7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7B3D5B-B105-FCC9-27BB-CEBD819EE7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6043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179026-4493-32EB-7E96-57CFB661C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078" y="-1"/>
            <a:ext cx="4738885" cy="583247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600" y="971550"/>
            <a:ext cx="3931423" cy="388937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Junit annotations flow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3EBC19A-C536-BC09-6F76-3B9463ED9E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600" y="4610400"/>
            <a:ext cx="756000" cy="97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16000" y="5400000"/>
            <a:ext cx="647600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329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Junit Assertions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861222A-2DBB-2FE1-1DA4-EC92AF9AE0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501091"/>
              </p:ext>
            </p:extLst>
          </p:nvPr>
        </p:nvGraphicFramePr>
        <p:xfrm>
          <a:off x="2203147" y="1672682"/>
          <a:ext cx="5558101" cy="3473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342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@Test and Assert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C88D1-12C5-987F-A45C-AE8C76751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1" t="15718" r="191" b="-1096"/>
          <a:stretch/>
        </p:blipFill>
        <p:spPr>
          <a:xfrm>
            <a:off x="758496" y="1568605"/>
            <a:ext cx="7772400" cy="3689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2FCFC3-25DB-2818-2CD6-109A3794D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67" y="1399315"/>
            <a:ext cx="6054960" cy="402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Test suite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72C08-8069-C6ED-52F7-89A4D3DE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350" y="1598440"/>
            <a:ext cx="711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7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Testing Exceptions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1EC0B-C5E4-CE77-9FFD-72BDE557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2" y="1631012"/>
            <a:ext cx="7772400" cy="30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CD02-629B-C542-8B19-AE539D97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0367963" cy="5831979"/>
          </a:xfrm>
          <a:prstGeom prst="rect">
            <a:avLst/>
          </a:prstGeom>
        </p:spPr>
      </p:pic>
      <p:pic>
        <p:nvPicPr>
          <p:cNvPr id="6" name="Squares_R-mid">
            <a:extLst>
              <a:ext uri="{FF2B5EF4-FFF2-40B4-BE49-F238E27FC236}">
                <a16:creationId xmlns:a16="http://schemas.microsoft.com/office/drawing/2014/main" id="{2DD0BA26-CA61-F341-8CBA-7F44A4EF3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94" r="49992" b="1"/>
          <a:stretch/>
        </p:blipFill>
        <p:spPr>
          <a:xfrm>
            <a:off x="-1" y="2571750"/>
            <a:ext cx="5184775" cy="3260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74083-E09B-BB40-8890-897CA2368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System under test (SUT)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88BEE-9EC0-0940-8D84-E41BD01C7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7B3D5B-B105-FCC9-27BB-CEBD819EE7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5334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8ECBE3-C41A-CB49-A30D-62A2BD38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8" y="0"/>
            <a:ext cx="3922339" cy="583247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16</a:t>
            </a:fld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9" y="1979612"/>
            <a:ext cx="4321174" cy="2881151"/>
          </a:xfrm>
        </p:spPr>
        <p:txBody>
          <a:bodyPr>
            <a:normAutofit/>
          </a:bodyPr>
          <a:lstStyle/>
          <a:p>
            <a:pPr rtl="0" fontAlgn="base">
              <a:lnSpc>
                <a:spcPct val="110000"/>
              </a:lnSpc>
            </a:pPr>
            <a:r>
              <a:rPr lang="en-GB" sz="1500" b="1" i="0" dirty="0">
                <a:effectLst/>
                <a:highlight>
                  <a:srgbClr val="FFFFFF"/>
                </a:highlight>
              </a:rPr>
              <a:t>Serving: 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The game </a:t>
            </a:r>
            <a:r>
              <a:rPr lang="en-GB" sz="1500" b="0" i="1" u="sng" dirty="0">
                <a:effectLst/>
                <a:highlight>
                  <a:srgbClr val="FFFFFF"/>
                </a:highlight>
              </a:rPr>
              <a:t>starts with a serve by one of the players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. The </a:t>
            </a:r>
            <a:r>
              <a:rPr lang="en-GB" sz="1500" b="0" i="1" u="sng" dirty="0">
                <a:effectLst/>
                <a:highlight>
                  <a:srgbClr val="FFFFFF"/>
                </a:highlight>
              </a:rPr>
              <a:t>server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 is determined by a random draw or agreement among the players. </a:t>
            </a:r>
          </a:p>
          <a:p>
            <a:pPr rtl="0" fontAlgn="base">
              <a:lnSpc>
                <a:spcPct val="110000"/>
              </a:lnSpc>
            </a:pPr>
            <a:r>
              <a:rPr lang="en-GB" sz="1500" b="1" i="0" dirty="0">
                <a:effectLst/>
                <a:highlight>
                  <a:srgbClr val="FFFFFF"/>
                </a:highlight>
              </a:rPr>
              <a:t>Gameplay: 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Players take turns on serving the ball, given that they </a:t>
            </a:r>
            <a:r>
              <a:rPr lang="en-GB" sz="1500" b="0" i="1" u="sng" dirty="0">
                <a:effectLst/>
                <a:highlight>
                  <a:srgbClr val="FFFFFF"/>
                </a:highlight>
              </a:rPr>
              <a:t>win a volley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. </a:t>
            </a:r>
          </a:p>
          <a:p>
            <a:pPr rtl="0" fontAlgn="base">
              <a:lnSpc>
                <a:spcPct val="110000"/>
              </a:lnSpc>
            </a:pPr>
            <a:r>
              <a:rPr lang="en-GB" sz="1500" b="1" i="0" dirty="0">
                <a:effectLst/>
                <a:highlight>
                  <a:srgbClr val="FFFFFF"/>
                </a:highlight>
              </a:rPr>
              <a:t>Scoring: 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A point is scored when a player wins the volley. The score is maintained for all of the three players involved. The first player to reach a predetermined number of points (21) </a:t>
            </a:r>
            <a:r>
              <a:rPr lang="en-GB" sz="1500" b="0" i="1" dirty="0">
                <a:effectLst/>
                <a:highlight>
                  <a:srgbClr val="FFFFFF"/>
                </a:highlight>
              </a:rPr>
              <a:t>wins the game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.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75" y="971551"/>
            <a:ext cx="4319588" cy="288000"/>
          </a:xfrm>
        </p:spPr>
        <p:txBody>
          <a:bodyPr anchor="t">
            <a:normAutofit fontScale="90000"/>
          </a:bodyPr>
          <a:lstStyle/>
          <a:p>
            <a:r>
              <a:rPr lang="en-US" sz="2200"/>
              <a:t>SUT: 3 Player Volley Game Back-end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F17015-B6DF-C671-64BE-20C8574C867E}"/>
              </a:ext>
            </a:extLst>
          </p:cNvPr>
          <p:cNvCxnSpPr/>
          <p:nvPr/>
        </p:nvCxnSpPr>
        <p:spPr>
          <a:xfrm flipH="1" flipV="1">
            <a:off x="2416098" y="1442224"/>
            <a:ext cx="2981092" cy="877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9A09DD-233E-1A4B-B9AF-50663CF167D6}"/>
              </a:ext>
            </a:extLst>
          </p:cNvPr>
          <p:cNvCxnSpPr>
            <a:cxnSpLocks/>
          </p:cNvCxnSpPr>
          <p:nvPr/>
        </p:nvCxnSpPr>
        <p:spPr>
          <a:xfrm flipH="1">
            <a:off x="2416098" y="2319454"/>
            <a:ext cx="2981092" cy="86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336EA-F8F4-CDF6-9840-131280F7283C}"/>
              </a:ext>
            </a:extLst>
          </p:cNvPr>
          <p:cNvCxnSpPr>
            <a:cxnSpLocks/>
          </p:cNvCxnSpPr>
          <p:nvPr/>
        </p:nvCxnSpPr>
        <p:spPr>
          <a:xfrm flipH="1" flipV="1">
            <a:off x="1988360" y="833688"/>
            <a:ext cx="4757928" cy="1479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032F8C-6141-DAC8-50E3-CF9BDC01B699}"/>
              </a:ext>
            </a:extLst>
          </p:cNvPr>
          <p:cNvCxnSpPr>
            <a:cxnSpLocks/>
          </p:cNvCxnSpPr>
          <p:nvPr/>
        </p:nvCxnSpPr>
        <p:spPr>
          <a:xfrm flipH="1" flipV="1">
            <a:off x="2675694" y="1742883"/>
            <a:ext cx="4001267" cy="1521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2A661B-A0D5-5E02-D55C-137F25219024}"/>
              </a:ext>
            </a:extLst>
          </p:cNvPr>
          <p:cNvCxnSpPr>
            <a:cxnSpLocks/>
          </p:cNvCxnSpPr>
          <p:nvPr/>
        </p:nvCxnSpPr>
        <p:spPr>
          <a:xfrm flipH="1" flipV="1">
            <a:off x="2227699" y="651015"/>
            <a:ext cx="3086867" cy="296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F3AE368-0ED5-3C00-4527-810C5E09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65" y="0"/>
            <a:ext cx="4960800" cy="561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A3B7F-8ADC-4A77-91C8-83242D576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3" y="0"/>
            <a:ext cx="6434031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EC2F6EA-9656-8008-EA6F-F4FD49FE8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1512888"/>
            <a:ext cx="5670667" cy="368593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17</a:t>
            </a:fld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9" y="1979612"/>
            <a:ext cx="4321174" cy="2881151"/>
          </a:xfrm>
        </p:spPr>
        <p:txBody>
          <a:bodyPr>
            <a:normAutofit/>
          </a:bodyPr>
          <a:lstStyle/>
          <a:p>
            <a:pPr rtl="0" fontAlgn="base"/>
            <a:r>
              <a:rPr lang="en-GB" b="1" i="0" dirty="0">
                <a:effectLst/>
                <a:highlight>
                  <a:srgbClr val="FFFFFF"/>
                </a:highlight>
              </a:rPr>
              <a:t>Serving: </a:t>
            </a:r>
            <a:r>
              <a:rPr lang="en-GB" b="0" i="0" dirty="0">
                <a:effectLst/>
                <a:highlight>
                  <a:srgbClr val="FFFFFF"/>
                </a:highlight>
              </a:rPr>
              <a:t>The game </a:t>
            </a:r>
            <a:r>
              <a:rPr lang="en-GB" b="0" i="1" u="sng" dirty="0">
                <a:effectLst/>
                <a:highlight>
                  <a:srgbClr val="FFFFFF"/>
                </a:highlight>
              </a:rPr>
              <a:t>starts with a serve by one of the players</a:t>
            </a:r>
            <a:r>
              <a:rPr lang="en-GB" b="0" i="0" dirty="0">
                <a:effectLst/>
                <a:highlight>
                  <a:srgbClr val="FFFFFF"/>
                </a:highlight>
              </a:rPr>
              <a:t>. The </a:t>
            </a:r>
            <a:r>
              <a:rPr lang="en-GB" b="0" i="1" u="sng" dirty="0">
                <a:effectLst/>
                <a:highlight>
                  <a:srgbClr val="FFFFFF"/>
                </a:highlight>
              </a:rPr>
              <a:t>server</a:t>
            </a:r>
            <a:r>
              <a:rPr lang="en-GB" b="0" i="0" dirty="0">
                <a:effectLst/>
                <a:highlight>
                  <a:srgbClr val="FFFFFF"/>
                </a:highlight>
              </a:rPr>
              <a:t> is determined by a random draw or agreement among the players.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75" y="971551"/>
            <a:ext cx="4319588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Example test</a:t>
            </a:r>
          </a:p>
        </p:txBody>
      </p:sp>
    </p:spTree>
    <p:extLst>
      <p:ext uri="{BB962C8B-B14F-4D97-AF65-F5344CB8AC3E}">
        <p14:creationId xmlns:p14="http://schemas.microsoft.com/office/powerpoint/2010/main" val="3125134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83B2A7-A77B-6FCF-819B-BFCA167641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3320" r="17139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B94BF-92BC-A078-8210-E13F20DC5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18</a:t>
            </a:fld>
            <a:endParaRPr lang="sv-S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DD677CB-8B45-5DA0-0246-FF4D09342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5987" y="25334"/>
            <a:ext cx="3020440" cy="154373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Write and submit Junit4 unit tests for the </a:t>
            </a:r>
            <a:r>
              <a:rPr lang="en-US" dirty="0" err="1">
                <a:solidFill>
                  <a:schemeClr val="bg1"/>
                </a:solidFill>
              </a:rPr>
              <a:t>ThreePlayerGame</a:t>
            </a:r>
            <a:r>
              <a:rPr lang="en-US" dirty="0">
                <a:solidFill>
                  <a:schemeClr val="bg1"/>
                </a:solidFill>
              </a:rPr>
              <a:t> class and its inherited methods.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379188-8BE5-216B-D16D-8698DC0F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86" y="4176000"/>
            <a:ext cx="3455988" cy="1440000"/>
          </a:xfrm>
        </p:spPr>
        <p:txBody>
          <a:bodyPr anchor="b">
            <a:normAutofit/>
          </a:bodyPr>
          <a:lstStyle/>
          <a:p>
            <a:r>
              <a:rPr lang="en-US" dirty="0"/>
              <a:t>Activity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CD06B-E493-A53B-83E6-26CF5DF7A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187" y="1983"/>
            <a:ext cx="5183188" cy="4234116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1591E16-26C0-2B2C-DAA9-1E9A1396F79F}"/>
              </a:ext>
            </a:extLst>
          </p:cNvPr>
          <p:cNvSpPr txBox="1">
            <a:spLocks/>
          </p:cNvSpPr>
          <p:nvPr/>
        </p:nvSpPr>
        <p:spPr>
          <a:xfrm>
            <a:off x="119777" y="1569065"/>
            <a:ext cx="4321174" cy="28811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10000"/>
              </a:lnSpc>
            </a:pPr>
            <a:r>
              <a:rPr lang="en-GB" sz="1500" b="1" dirty="0">
                <a:solidFill>
                  <a:schemeClr val="bg1"/>
                </a:solidFill>
              </a:rPr>
              <a:t>Serving: </a:t>
            </a:r>
            <a:r>
              <a:rPr lang="en-GB" sz="1500" dirty="0">
                <a:solidFill>
                  <a:schemeClr val="bg1"/>
                </a:solidFill>
              </a:rPr>
              <a:t>The game </a:t>
            </a:r>
            <a:r>
              <a:rPr lang="en-GB" sz="1500" i="1" u="sng" dirty="0">
                <a:solidFill>
                  <a:schemeClr val="bg1"/>
                </a:solidFill>
              </a:rPr>
              <a:t>starts with a serve by one of the players</a:t>
            </a:r>
            <a:r>
              <a:rPr lang="en-GB" sz="1500" dirty="0">
                <a:solidFill>
                  <a:schemeClr val="bg1"/>
                </a:solidFill>
              </a:rPr>
              <a:t>. The </a:t>
            </a:r>
            <a:r>
              <a:rPr lang="en-GB" sz="1500" i="1" u="sng" dirty="0">
                <a:solidFill>
                  <a:schemeClr val="bg1"/>
                </a:solidFill>
              </a:rPr>
              <a:t>server</a:t>
            </a:r>
            <a:r>
              <a:rPr lang="en-GB" sz="1500" dirty="0">
                <a:solidFill>
                  <a:schemeClr val="bg1"/>
                </a:solidFill>
              </a:rPr>
              <a:t> is determined by a random draw or agreement among the players. </a:t>
            </a:r>
          </a:p>
          <a:p>
            <a:pPr fontAlgn="base">
              <a:lnSpc>
                <a:spcPct val="110000"/>
              </a:lnSpc>
            </a:pPr>
            <a:r>
              <a:rPr lang="en-GB" sz="1500" b="1" dirty="0">
                <a:solidFill>
                  <a:schemeClr val="bg1"/>
                </a:solidFill>
              </a:rPr>
              <a:t>Gameplay: </a:t>
            </a:r>
            <a:r>
              <a:rPr lang="en-GB" sz="1500" dirty="0">
                <a:solidFill>
                  <a:schemeClr val="bg1"/>
                </a:solidFill>
              </a:rPr>
              <a:t>Players take turns on serving the ball, given that they </a:t>
            </a:r>
            <a:r>
              <a:rPr lang="en-GB" sz="1500" i="1" u="sng" dirty="0">
                <a:solidFill>
                  <a:schemeClr val="bg1"/>
                </a:solidFill>
              </a:rPr>
              <a:t>win a volley</a:t>
            </a:r>
            <a:r>
              <a:rPr lang="en-GB" sz="1500" dirty="0">
                <a:solidFill>
                  <a:schemeClr val="bg1"/>
                </a:solidFill>
              </a:rPr>
              <a:t>. </a:t>
            </a:r>
          </a:p>
          <a:p>
            <a:pPr fontAlgn="base">
              <a:lnSpc>
                <a:spcPct val="110000"/>
              </a:lnSpc>
            </a:pPr>
            <a:r>
              <a:rPr lang="en-GB" sz="1500" b="1" dirty="0">
                <a:solidFill>
                  <a:schemeClr val="bg1"/>
                </a:solidFill>
              </a:rPr>
              <a:t>Scoring: </a:t>
            </a:r>
            <a:r>
              <a:rPr lang="en-GB" sz="1500" dirty="0">
                <a:solidFill>
                  <a:schemeClr val="bg1"/>
                </a:solidFill>
              </a:rPr>
              <a:t>A point is scored when a player wins the volley. The score is maintained for all of the three players involved. The first player to reach a predetermined number of points (21) </a:t>
            </a:r>
            <a:r>
              <a:rPr lang="en-GB" sz="1500" i="1" dirty="0">
                <a:solidFill>
                  <a:schemeClr val="bg1"/>
                </a:solidFill>
              </a:rPr>
              <a:t>wins the game</a:t>
            </a:r>
            <a:r>
              <a:rPr lang="en-GB" sz="1500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522FE8DF-179E-4A8E-7A96-44F30931E6A4}"/>
              </a:ext>
            </a:extLst>
          </p:cNvPr>
          <p:cNvSpPr/>
          <p:nvPr/>
        </p:nvSpPr>
        <p:spPr>
          <a:xfrm>
            <a:off x="5302965" y="3890959"/>
            <a:ext cx="3511745" cy="1509041"/>
          </a:xfrm>
          <a:prstGeom prst="irregularSeal1">
            <a:avLst/>
          </a:prstGeom>
          <a:solidFill>
            <a:schemeClr val="accent2"/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 your unit tests in the Code Playground</a:t>
            </a:r>
          </a:p>
        </p:txBody>
      </p:sp>
    </p:spTree>
    <p:extLst>
      <p:ext uri="{BB962C8B-B14F-4D97-AF65-F5344CB8AC3E}">
        <p14:creationId xmlns:p14="http://schemas.microsoft.com/office/powerpoint/2010/main" val="3857565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/>
              <a:t>State-based </a:t>
            </a:r>
            <a:r>
              <a:rPr lang="en-US" sz="2400" dirty="0"/>
              <a:t>testing (Motivation)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19</a:t>
            </a:fld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D7474-D853-C26C-B1A3-A6C85280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987" y="933060"/>
            <a:ext cx="4194124" cy="1307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5E4D0-D62E-CF0A-0A79-2014B1C9A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854948"/>
            <a:ext cx="23241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D5F5E-36E8-F3E3-D4DC-EDB6BDD91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42" y="1409176"/>
            <a:ext cx="4789739" cy="2730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6C766D-DA11-1F54-B605-B1A70A65F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229" y="608586"/>
            <a:ext cx="4770636" cy="48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53" y="219837"/>
            <a:ext cx="5757981" cy="946897"/>
          </a:xfrm>
        </p:spPr>
        <p:txBody>
          <a:bodyPr anchor="t">
            <a:normAutofit/>
          </a:bodyPr>
          <a:lstStyle/>
          <a:p>
            <a:r>
              <a:rPr lang="en-US" dirty="0"/>
              <a:t>Building blocks the capsule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DDDEAF7A-26E0-B322-B412-3870366FA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32513"/>
              </p:ext>
            </p:extLst>
          </p:nvPr>
        </p:nvGraphicFramePr>
        <p:xfrm>
          <a:off x="1944983" y="1056612"/>
          <a:ext cx="5184775" cy="3889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7355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CD02-629B-C542-8B19-AE539D97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0367963" cy="5831979"/>
          </a:xfrm>
          <a:prstGeom prst="rect">
            <a:avLst/>
          </a:prstGeom>
        </p:spPr>
      </p:pic>
      <p:pic>
        <p:nvPicPr>
          <p:cNvPr id="6" name="Squares_R-mid">
            <a:extLst>
              <a:ext uri="{FF2B5EF4-FFF2-40B4-BE49-F238E27FC236}">
                <a16:creationId xmlns:a16="http://schemas.microsoft.com/office/drawing/2014/main" id="{2DD0BA26-CA61-F341-8CBA-7F44A4EF3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94" r="49992" b="1"/>
          <a:stretch/>
        </p:blipFill>
        <p:spPr>
          <a:xfrm>
            <a:off x="-1" y="2571750"/>
            <a:ext cx="5184775" cy="3260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74083-E09B-BB40-8890-897CA2368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State-based modelling &amp;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88BEE-9EC0-0940-8D84-E41BD01C7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7B3D5B-B105-FCC9-27BB-CEBD819EE7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2917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5D538-891B-AFA2-B03C-BF8C42F5B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9" r="22964" b="2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21</a:t>
            </a:fld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961878" y="939114"/>
            <a:ext cx="3960597" cy="31433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1800" dirty="0">
                <a:effectLst/>
              </a:rPr>
              <a:t>We are interested in testing the behaviour of many different types of systems, including event-driven software systems</a:t>
            </a:r>
          </a:p>
          <a:p>
            <a:pPr>
              <a:lnSpc>
                <a:spcPct val="110000"/>
              </a:lnSpc>
            </a:pPr>
            <a:r>
              <a:rPr lang="en-GB" sz="1800" dirty="0">
                <a:effectLst/>
              </a:rPr>
              <a:t> Interaction with GUI systems can follow a large number of</a:t>
            </a:r>
            <a:r>
              <a:rPr lang="en-GB" sz="1800" dirty="0"/>
              <a:t> </a:t>
            </a:r>
            <a:r>
              <a:rPr lang="en-GB" sz="1800" dirty="0">
                <a:effectLst/>
              </a:rPr>
              <a:t>paths</a:t>
            </a:r>
          </a:p>
          <a:p>
            <a:pPr>
              <a:lnSpc>
                <a:spcPct val="110000"/>
              </a:lnSpc>
            </a:pPr>
            <a:r>
              <a:rPr lang="en-GB" sz="1800" dirty="0">
                <a:effectLst/>
              </a:rPr>
              <a:t>State machines can model event-driven behaviour</a:t>
            </a:r>
          </a:p>
          <a:p>
            <a:pPr>
              <a:lnSpc>
                <a:spcPct val="110000"/>
              </a:lnSpc>
            </a:pPr>
            <a:r>
              <a:rPr lang="en-GB" sz="1800" dirty="0">
                <a:effectLst/>
              </a:rPr>
              <a:t> If we can express the system under test as a state machine, we can generate test cases for its behaviour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5" y="392816"/>
            <a:ext cx="3455988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27071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gital balance scale using circles">
            <a:extLst>
              <a:ext uri="{FF2B5EF4-FFF2-40B4-BE49-F238E27FC236}">
                <a16:creationId xmlns:a16="http://schemas.microsoft.com/office/drawing/2014/main" id="{7950D132-A697-7127-C113-13564E649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7" r="21808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22</a:t>
            </a:fld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5" y="971550"/>
            <a:ext cx="3455988" cy="38893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>
                <a:effectLst/>
              </a:rPr>
              <a:t>A system whose output is determined by both current state and past input</a:t>
            </a:r>
          </a:p>
          <a:p>
            <a:pPr>
              <a:lnSpc>
                <a:spcPct val="110000"/>
              </a:lnSpc>
            </a:pPr>
            <a:r>
              <a:rPr lang="en-GB" dirty="0">
                <a:effectLst/>
              </a:rPr>
              <a:t> Previous inputs are represented in the current state</a:t>
            </a:r>
          </a:p>
          <a:p>
            <a:pPr>
              <a:lnSpc>
                <a:spcPct val="110000"/>
              </a:lnSpc>
            </a:pPr>
            <a:r>
              <a:rPr lang="en-GB" dirty="0">
                <a:effectLst/>
              </a:rPr>
              <a:t> State-based behaviour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effectLst/>
              </a:rPr>
              <a:t> </a:t>
            </a:r>
            <a:r>
              <a:rPr lang="en-GB" b="1" dirty="0">
                <a:effectLst/>
              </a:rPr>
              <a:t>Identical inputs are not always accepted</a:t>
            </a:r>
          </a:p>
          <a:p>
            <a:pPr lvl="2">
              <a:lnSpc>
                <a:spcPct val="110000"/>
              </a:lnSpc>
            </a:pPr>
            <a:r>
              <a:rPr lang="en-GB" dirty="0">
                <a:effectLst/>
              </a:rPr>
              <a:t>Depends upon the state</a:t>
            </a:r>
          </a:p>
          <a:p>
            <a:pPr>
              <a:lnSpc>
                <a:spcPct val="110000"/>
              </a:lnSpc>
            </a:pPr>
            <a:r>
              <a:rPr lang="en-GB" dirty="0">
                <a:effectLst/>
              </a:rPr>
              <a:t> </a:t>
            </a:r>
            <a:r>
              <a:rPr lang="en-GB" b="1" dirty="0">
                <a:effectLst/>
              </a:rPr>
              <a:t>When accepted, they may produce different outputs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effectLst/>
              </a:rPr>
              <a:t> Depends upon the state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3420926"/>
            <a:ext cx="3455988" cy="1440000"/>
          </a:xfrm>
        </p:spPr>
        <p:txBody>
          <a:bodyPr anchor="b">
            <a:normAutofit/>
          </a:bodyPr>
          <a:lstStyle/>
          <a:p>
            <a:r>
              <a:rPr lang="en-US"/>
              <a:t>What is a state machine…</a:t>
            </a:r>
          </a:p>
        </p:txBody>
      </p:sp>
    </p:spTree>
    <p:extLst>
      <p:ext uri="{BB962C8B-B14F-4D97-AF65-F5344CB8AC3E}">
        <p14:creationId xmlns:p14="http://schemas.microsoft.com/office/powerpoint/2010/main" val="3729711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23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53" y="219837"/>
            <a:ext cx="5757981" cy="946897"/>
          </a:xfrm>
        </p:spPr>
        <p:txBody>
          <a:bodyPr anchor="t">
            <a:normAutofit/>
          </a:bodyPr>
          <a:lstStyle/>
          <a:p>
            <a:r>
              <a:rPr lang="en-US" dirty="0"/>
              <a:t>Building blocks of a state machine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DDDEAF7A-26E0-B322-B412-3870366FA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553580"/>
              </p:ext>
            </p:extLst>
          </p:nvPr>
        </p:nvGraphicFramePr>
        <p:xfrm>
          <a:off x="1944983" y="1056612"/>
          <a:ext cx="5184775" cy="3889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095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24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53" y="219837"/>
            <a:ext cx="5757981" cy="946897"/>
          </a:xfrm>
        </p:spPr>
        <p:txBody>
          <a:bodyPr anchor="t">
            <a:normAutofit/>
          </a:bodyPr>
          <a:lstStyle/>
          <a:p>
            <a:r>
              <a:rPr lang="en-US" dirty="0"/>
              <a:t>State machines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147D7-1C9E-1985-DA37-23717442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4" y="709981"/>
            <a:ext cx="2032000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92F47-7E8D-AC3D-F297-A80450AE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3" y="717249"/>
            <a:ext cx="4229100" cy="149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A715A-940F-31C7-FA61-04E6E844B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73" y="750887"/>
            <a:ext cx="53340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98964-1BA0-E5F7-9532-BE53AB90B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454" y="775374"/>
            <a:ext cx="3746500" cy="149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9F530F-AB44-4851-E66E-5D291D98C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53" y="755625"/>
            <a:ext cx="7289800" cy="368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B66D2-5382-AAFF-549E-A5B55B29E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4999" y="693285"/>
            <a:ext cx="4139815" cy="44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81906" y="1620043"/>
            <a:ext cx="7561263" cy="36663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000" dirty="0">
                <a:effectLst/>
                <a:latin typeface="Helvetica" pitchFamily="2" charset="0"/>
              </a:rPr>
              <a:t>Begin in the </a:t>
            </a:r>
            <a:r>
              <a:rPr lang="en-GB" sz="2000" b="1" dirty="0">
                <a:effectLst/>
                <a:latin typeface="Helvetica" pitchFamily="2" charset="0"/>
              </a:rPr>
              <a:t>initial state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effectLst/>
                <a:latin typeface="Helvetica" pitchFamily="2" charset="0"/>
              </a:rPr>
              <a:t>Wait for an event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effectLst/>
                <a:latin typeface="Helvetica" pitchFamily="2" charset="0"/>
              </a:rPr>
              <a:t>An event comes in</a:t>
            </a:r>
          </a:p>
          <a:p>
            <a:pPr marL="745200" lvl="1" indent="-457200">
              <a:buFont typeface="+mj-lt"/>
              <a:buAutoNum type="arabicPeriod"/>
            </a:pPr>
            <a:r>
              <a:rPr lang="en-GB" sz="2000" dirty="0">
                <a:effectLst/>
                <a:latin typeface="Helvetica" pitchFamily="2" charset="0"/>
              </a:rPr>
              <a:t> If not accepted in the current state, </a:t>
            </a:r>
            <a:r>
              <a:rPr lang="en-GB" sz="2000" b="1" dirty="0">
                <a:effectLst/>
                <a:latin typeface="Helvetica" pitchFamily="2" charset="0"/>
              </a:rPr>
              <a:t>ignore</a:t>
            </a:r>
          </a:p>
          <a:p>
            <a:pPr marL="745200" lvl="1" indent="-457200">
              <a:buFont typeface="+mj-lt"/>
              <a:buAutoNum type="arabicPeriod"/>
            </a:pPr>
            <a:r>
              <a:rPr lang="en-GB" sz="2000" dirty="0">
                <a:effectLst/>
                <a:latin typeface="Helvetica" pitchFamily="2" charset="0"/>
              </a:rPr>
              <a:t> If accepted, a transition fires, output is produced (if any), the </a:t>
            </a:r>
            <a:r>
              <a:rPr lang="en-GB" sz="2000" b="1" dirty="0">
                <a:effectLst/>
                <a:latin typeface="Helvetica" pitchFamily="2" charset="0"/>
              </a:rPr>
              <a:t>resultant state </a:t>
            </a:r>
            <a:r>
              <a:rPr lang="en-GB" sz="2000" dirty="0">
                <a:effectLst/>
                <a:latin typeface="Helvetica" pitchFamily="2" charset="0"/>
              </a:rPr>
              <a:t>of the transition becomes the current state</a:t>
            </a:r>
          </a:p>
          <a:p>
            <a:pPr marL="0" indent="0">
              <a:buNone/>
            </a:pPr>
            <a:r>
              <a:rPr lang="en-GB" sz="2000" dirty="0">
                <a:effectLst/>
                <a:latin typeface="Helvetica" pitchFamily="2" charset="0"/>
              </a:rPr>
              <a:t>4. Repeat from step 2 unless the current state is the </a:t>
            </a:r>
            <a:r>
              <a:rPr lang="en-GB" sz="2000" b="1" dirty="0">
                <a:effectLst/>
                <a:latin typeface="Helvetica" pitchFamily="2" charset="0"/>
              </a:rPr>
              <a:t>final state</a:t>
            </a:r>
          </a:p>
          <a:p>
            <a:endParaRPr lang="en-GB" sz="2000" dirty="0">
              <a:effectLst/>
              <a:latin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State machine – a behavioral model</a:t>
            </a:r>
          </a:p>
        </p:txBody>
      </p:sp>
    </p:spTree>
    <p:extLst>
      <p:ext uri="{BB962C8B-B14F-4D97-AF65-F5344CB8AC3E}">
        <p14:creationId xmlns:p14="http://schemas.microsoft.com/office/powerpoint/2010/main" val="2873732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051E0AA-053F-1293-676D-8E47D3EE943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14611" y="551008"/>
            <a:ext cx="3455989" cy="2881151"/>
          </a:xfrm>
        </p:spPr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This model is ambiguous, e.g. there are two possible reactions to push and pop in the Loaded state</a:t>
            </a:r>
          </a:p>
          <a:p>
            <a:r>
              <a:rPr lang="en-GB" dirty="0">
                <a:effectLst/>
                <a:latin typeface="Helvetica" pitchFamily="2" charset="0"/>
              </a:rPr>
              <a:t>Guards can be added to transitions</a:t>
            </a:r>
          </a:p>
          <a:p>
            <a:r>
              <a:rPr lang="en-GB" dirty="0">
                <a:effectLst/>
                <a:latin typeface="Helvetica" pitchFamily="2" charset="0"/>
              </a:rPr>
              <a:t>A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guard </a:t>
            </a:r>
            <a:r>
              <a:rPr lang="en-GB" dirty="0">
                <a:effectLst/>
                <a:latin typeface="Helvetica" pitchFamily="2" charset="0"/>
              </a:rPr>
              <a:t>is a predicate associated with the event</a:t>
            </a:r>
          </a:p>
          <a:p>
            <a:r>
              <a:rPr lang="en-GB" dirty="0">
                <a:effectLst/>
                <a:latin typeface="Helvetica" pitchFamily="2" charset="0"/>
              </a:rPr>
              <a:t>A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guarded transition </a:t>
            </a:r>
            <a:r>
              <a:rPr lang="en-GB" dirty="0">
                <a:effectLst/>
                <a:latin typeface="Helvetica" pitchFamily="2" charset="0"/>
              </a:rPr>
              <a:t>cannot fire unless the guard predicate evaluates to true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67" y="142328"/>
            <a:ext cx="3455988" cy="288000"/>
          </a:xfrm>
        </p:spPr>
        <p:txBody>
          <a:bodyPr anchor="t">
            <a:normAutofit fontScale="90000"/>
          </a:bodyPr>
          <a:lstStyle/>
          <a:p>
            <a:r>
              <a:rPr lang="en-US" sz="2200" dirty="0"/>
              <a:t>State Transition Diagram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BB9F21-1ED9-47FB-6ED8-0CDC2D876C70}"/>
              </a:ext>
            </a:extLst>
          </p:cNvPr>
          <p:cNvSpPr/>
          <p:nvPr/>
        </p:nvSpPr>
        <p:spPr>
          <a:xfrm>
            <a:off x="5898743" y="1015094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1CDE82-E63D-E832-294F-5777D7E112F4}"/>
              </a:ext>
            </a:extLst>
          </p:cNvPr>
          <p:cNvSpPr/>
          <p:nvPr/>
        </p:nvSpPr>
        <p:spPr>
          <a:xfrm>
            <a:off x="6897189" y="905691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0EB3E-1006-CA4A-CEB3-09B805E3D4CD}"/>
              </a:ext>
            </a:extLst>
          </p:cNvPr>
          <p:cNvCxnSpPr>
            <a:stCxn id="3" idx="6"/>
            <a:endCxn id="6" idx="1"/>
          </p:cNvCxnSpPr>
          <p:nvPr/>
        </p:nvCxnSpPr>
        <p:spPr>
          <a:xfrm>
            <a:off x="6194834" y="1159094"/>
            <a:ext cx="702355" cy="3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CCB16E9-A41C-A08D-6E5C-0487FF290361}"/>
              </a:ext>
            </a:extLst>
          </p:cNvPr>
          <p:cNvCxnSpPr>
            <a:cxnSpLocks/>
            <a:endCxn id="6" idx="3"/>
          </p:cNvCxnSpPr>
          <p:nvPr/>
        </p:nvCxnSpPr>
        <p:spPr>
          <a:xfrm rot="5400000" flipH="1" flipV="1">
            <a:off x="7884024" y="1290458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6B0415-A353-AE13-9429-B79FE7969B42}"/>
              </a:ext>
            </a:extLst>
          </p:cNvPr>
          <p:cNvSpPr txBox="1"/>
          <p:nvPr/>
        </p:nvSpPr>
        <p:spPr>
          <a:xfrm>
            <a:off x="8368936" y="971549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0C8106F-34CB-6C09-56EA-6E6BF6B9807F}"/>
              </a:ext>
            </a:extLst>
          </p:cNvPr>
          <p:cNvSpPr/>
          <p:nvPr/>
        </p:nvSpPr>
        <p:spPr>
          <a:xfrm>
            <a:off x="6897188" y="2155371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C1C3CD5-7988-56DE-D6F1-2DF40D0753F6}"/>
              </a:ext>
            </a:extLst>
          </p:cNvPr>
          <p:cNvSpPr/>
          <p:nvPr/>
        </p:nvSpPr>
        <p:spPr>
          <a:xfrm>
            <a:off x="6897187" y="3420187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910CC2-359C-3248-7892-36673F778ABE}"/>
              </a:ext>
            </a:extLst>
          </p:cNvPr>
          <p:cNvCxnSpPr>
            <a:cxnSpLocks/>
          </p:cNvCxnSpPr>
          <p:nvPr/>
        </p:nvCxnSpPr>
        <p:spPr>
          <a:xfrm>
            <a:off x="7145383" y="1415997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B3A6CBA-0E07-4643-D43C-5699910B7F6F}"/>
              </a:ext>
            </a:extLst>
          </p:cNvPr>
          <p:cNvSpPr txBox="1"/>
          <p:nvPr/>
        </p:nvSpPr>
        <p:spPr>
          <a:xfrm>
            <a:off x="6546011" y="1623219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0B2685-23D6-BF32-FEDA-F72C1F51B31C}"/>
              </a:ext>
            </a:extLst>
          </p:cNvPr>
          <p:cNvCxnSpPr>
            <a:cxnSpLocks/>
          </p:cNvCxnSpPr>
          <p:nvPr/>
        </p:nvCxnSpPr>
        <p:spPr>
          <a:xfrm flipV="1">
            <a:off x="7689669" y="1415997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B03B2A7-A6D5-AA68-83E1-76992B17F7E5}"/>
              </a:ext>
            </a:extLst>
          </p:cNvPr>
          <p:cNvSpPr txBox="1"/>
          <p:nvPr/>
        </p:nvSpPr>
        <p:spPr>
          <a:xfrm>
            <a:off x="7792645" y="1672189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548C61F-650C-8536-4222-BEA2B7CB6E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01438" y="2507072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5B45EA-5A16-2598-789D-EA0569F7BEFE}"/>
              </a:ext>
            </a:extLst>
          </p:cNvPr>
          <p:cNvSpPr txBox="1"/>
          <p:nvPr/>
        </p:nvSpPr>
        <p:spPr>
          <a:xfrm>
            <a:off x="8381996" y="2308004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AC25278-56EC-3BE0-56A3-C44F5D39B0E6}"/>
              </a:ext>
            </a:extLst>
          </p:cNvPr>
          <p:cNvCxnSpPr>
            <a:cxnSpLocks/>
            <a:stCxn id="16" idx="2"/>
            <a:endCxn id="16" idx="1"/>
          </p:cNvCxnSpPr>
          <p:nvPr/>
        </p:nvCxnSpPr>
        <p:spPr>
          <a:xfrm rot="5400000" flipH="1">
            <a:off x="7056119" y="2253343"/>
            <a:ext cx="256903" cy="574766"/>
          </a:xfrm>
          <a:prstGeom prst="bentConnector4">
            <a:avLst>
              <a:gd name="adj1" fmla="val 2543"/>
              <a:gd name="adj2" fmla="val 18371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C634967-C5B6-F795-B451-BD64789C90D6}"/>
              </a:ext>
            </a:extLst>
          </p:cNvPr>
          <p:cNvSpPr txBox="1"/>
          <p:nvPr/>
        </p:nvSpPr>
        <p:spPr>
          <a:xfrm>
            <a:off x="5781180" y="2448393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03B356-166A-ED87-AA64-7B853D6F1BFC}"/>
              </a:ext>
            </a:extLst>
          </p:cNvPr>
          <p:cNvCxnSpPr>
            <a:cxnSpLocks/>
          </p:cNvCxnSpPr>
          <p:nvPr/>
        </p:nvCxnSpPr>
        <p:spPr>
          <a:xfrm>
            <a:off x="7145384" y="2684023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C7F00E5-427C-2822-CBFF-2C85E67E5383}"/>
              </a:ext>
            </a:extLst>
          </p:cNvPr>
          <p:cNvSpPr txBox="1"/>
          <p:nvPr/>
        </p:nvSpPr>
        <p:spPr>
          <a:xfrm>
            <a:off x="6546012" y="2891245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8F57EB-F94F-4393-144A-E3516D8F6DEF}"/>
              </a:ext>
            </a:extLst>
          </p:cNvPr>
          <p:cNvCxnSpPr>
            <a:cxnSpLocks/>
          </p:cNvCxnSpPr>
          <p:nvPr/>
        </p:nvCxnSpPr>
        <p:spPr>
          <a:xfrm flipV="1">
            <a:off x="7672251" y="2675225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94644C-89AD-E1CA-DDCD-6763FF3F19B3}"/>
              </a:ext>
            </a:extLst>
          </p:cNvPr>
          <p:cNvSpPr txBox="1"/>
          <p:nvPr/>
        </p:nvSpPr>
        <p:spPr>
          <a:xfrm>
            <a:off x="7775227" y="2931417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D01B0065-A7DF-E0E1-86C6-10B302E0A1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024" y="3766300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F073A60-1992-7858-CAFB-38552130EAD0}"/>
              </a:ext>
            </a:extLst>
          </p:cNvPr>
          <p:cNvSpPr txBox="1"/>
          <p:nvPr/>
        </p:nvSpPr>
        <p:spPr>
          <a:xfrm>
            <a:off x="8368936" y="3447391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Ljuslåda">
            <a:extLst>
              <a:ext uri="{FF2B5EF4-FFF2-40B4-BE49-F238E27FC236}">
                <a16:creationId xmlns:a16="http://schemas.microsoft.com/office/drawing/2014/main" id="{7DA38F06-B4C9-4084-7F16-43008864D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1" y="3052854"/>
            <a:ext cx="4585748" cy="268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3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animBg="1"/>
      <p:bldP spid="15" grpId="0"/>
      <p:bldP spid="16" grpId="0" animBg="1"/>
      <p:bldP spid="17" grpId="0" animBg="1"/>
      <p:bldP spid="21" grpId="0"/>
      <p:bldP spid="25" grpId="0"/>
      <p:bldP spid="30" grpId="0"/>
      <p:bldP spid="46" grpId="0"/>
      <p:bldP spid="48" grpId="0"/>
      <p:bldP spid="50" grpId="0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27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792255"/>
            <a:ext cx="610197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State Transition Diagram with guards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B72241-B4A6-913B-295E-512B68FBE5B3}"/>
              </a:ext>
            </a:extLst>
          </p:cNvPr>
          <p:cNvSpPr/>
          <p:nvPr/>
        </p:nvSpPr>
        <p:spPr>
          <a:xfrm>
            <a:off x="2495786" y="1610858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ED7E0-5BC5-03A9-65CB-A906372714BA}"/>
              </a:ext>
            </a:extLst>
          </p:cNvPr>
          <p:cNvSpPr/>
          <p:nvPr/>
        </p:nvSpPr>
        <p:spPr>
          <a:xfrm>
            <a:off x="3494232" y="1501455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883ACE-C97D-30A9-C0E0-ACD362FBFDC1}"/>
              </a:ext>
            </a:extLst>
          </p:cNvPr>
          <p:cNvCxnSpPr>
            <a:stCxn id="3" idx="6"/>
            <a:endCxn id="5" idx="1"/>
          </p:cNvCxnSpPr>
          <p:nvPr/>
        </p:nvCxnSpPr>
        <p:spPr>
          <a:xfrm>
            <a:off x="2791877" y="1754858"/>
            <a:ext cx="702355" cy="3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5F727A7-F5B0-BB38-0637-9FC40DC7E7A5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4481067" y="1886222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F680DF-425F-F434-38F0-871134F8E926}"/>
              </a:ext>
            </a:extLst>
          </p:cNvPr>
          <p:cNvSpPr txBox="1"/>
          <p:nvPr/>
        </p:nvSpPr>
        <p:spPr>
          <a:xfrm>
            <a:off x="4965979" y="1567313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E94AA4-37E9-556C-8D10-7A1EE2A9E66F}"/>
              </a:ext>
            </a:extLst>
          </p:cNvPr>
          <p:cNvSpPr/>
          <p:nvPr/>
        </p:nvSpPr>
        <p:spPr>
          <a:xfrm>
            <a:off x="3494231" y="2751135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5D5AB3-3967-1B0D-09B8-B923ADEADE3F}"/>
              </a:ext>
            </a:extLst>
          </p:cNvPr>
          <p:cNvSpPr/>
          <p:nvPr/>
        </p:nvSpPr>
        <p:spPr>
          <a:xfrm>
            <a:off x="3494230" y="4015951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84E54B-2594-70DB-3522-3286A108747E}"/>
              </a:ext>
            </a:extLst>
          </p:cNvPr>
          <p:cNvCxnSpPr>
            <a:cxnSpLocks/>
          </p:cNvCxnSpPr>
          <p:nvPr/>
        </p:nvCxnSpPr>
        <p:spPr>
          <a:xfrm>
            <a:off x="3742426" y="2011761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6EF7B6-9867-A65B-EED9-2668B82E2510}"/>
              </a:ext>
            </a:extLst>
          </p:cNvPr>
          <p:cNvSpPr txBox="1"/>
          <p:nvPr/>
        </p:nvSpPr>
        <p:spPr>
          <a:xfrm>
            <a:off x="3143054" y="2218983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D2F503-44C3-7695-198E-6765BBD666BB}"/>
              </a:ext>
            </a:extLst>
          </p:cNvPr>
          <p:cNvCxnSpPr>
            <a:cxnSpLocks/>
          </p:cNvCxnSpPr>
          <p:nvPr/>
        </p:nvCxnSpPr>
        <p:spPr>
          <a:xfrm flipV="1">
            <a:off x="4286712" y="2011761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DBF4D-B1B4-7865-3F9F-37DE756DEE3B}"/>
              </a:ext>
            </a:extLst>
          </p:cNvPr>
          <p:cNvSpPr txBox="1"/>
          <p:nvPr/>
        </p:nvSpPr>
        <p:spPr>
          <a:xfrm>
            <a:off x="4389688" y="2267953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ACACA03-B0B9-99A8-08EC-A75312091F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98481" y="3102836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DC3AA0-48B0-3319-AB5E-F6327CB18C52}"/>
              </a:ext>
            </a:extLst>
          </p:cNvPr>
          <p:cNvSpPr txBox="1"/>
          <p:nvPr/>
        </p:nvSpPr>
        <p:spPr>
          <a:xfrm>
            <a:off x="4979039" y="2903768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AB2DC60-4D59-3FB2-0A44-BD4888946F78}"/>
              </a:ext>
            </a:extLst>
          </p:cNvPr>
          <p:cNvCxnSpPr>
            <a:cxnSpLocks/>
            <a:stCxn id="10" idx="2"/>
            <a:endCxn id="10" idx="1"/>
          </p:cNvCxnSpPr>
          <p:nvPr/>
        </p:nvCxnSpPr>
        <p:spPr>
          <a:xfrm rot="5400000" flipH="1">
            <a:off x="3653162" y="2849107"/>
            <a:ext cx="256903" cy="574766"/>
          </a:xfrm>
          <a:prstGeom prst="bentConnector4">
            <a:avLst>
              <a:gd name="adj1" fmla="val 2543"/>
              <a:gd name="adj2" fmla="val 18371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65488E-5228-3628-11D7-2D3AD88206C7}"/>
              </a:ext>
            </a:extLst>
          </p:cNvPr>
          <p:cNvSpPr txBox="1"/>
          <p:nvPr/>
        </p:nvSpPr>
        <p:spPr>
          <a:xfrm>
            <a:off x="2329072" y="2931298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08EAB8-D08F-B86E-9664-B2CD2B942B1E}"/>
              </a:ext>
            </a:extLst>
          </p:cNvPr>
          <p:cNvCxnSpPr>
            <a:cxnSpLocks/>
          </p:cNvCxnSpPr>
          <p:nvPr/>
        </p:nvCxnSpPr>
        <p:spPr>
          <a:xfrm>
            <a:off x="3742427" y="3279787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68A794-E14D-C7E9-2CA5-60F7008AACC0}"/>
              </a:ext>
            </a:extLst>
          </p:cNvPr>
          <p:cNvSpPr txBox="1"/>
          <p:nvPr/>
        </p:nvSpPr>
        <p:spPr>
          <a:xfrm>
            <a:off x="3143055" y="3487009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1FF377-64D9-1481-C684-8D68396DC352}"/>
              </a:ext>
            </a:extLst>
          </p:cNvPr>
          <p:cNvCxnSpPr>
            <a:cxnSpLocks/>
          </p:cNvCxnSpPr>
          <p:nvPr/>
        </p:nvCxnSpPr>
        <p:spPr>
          <a:xfrm flipV="1">
            <a:off x="4269294" y="3270989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102208-6591-02C5-89BA-0DF9CF536EDF}"/>
              </a:ext>
            </a:extLst>
          </p:cNvPr>
          <p:cNvSpPr txBox="1"/>
          <p:nvPr/>
        </p:nvSpPr>
        <p:spPr>
          <a:xfrm>
            <a:off x="4372270" y="3527181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B0ADEEA-5A56-63D1-5A6F-AFD4865CA7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81067" y="4362064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2D7D4F-3F35-C957-790D-A6EC8CDE2C73}"/>
              </a:ext>
            </a:extLst>
          </p:cNvPr>
          <p:cNvSpPr txBox="1"/>
          <p:nvPr/>
        </p:nvSpPr>
        <p:spPr>
          <a:xfrm>
            <a:off x="4965979" y="4043155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E4F4CF-7D24-3932-44D5-F83C5931B037}"/>
              </a:ext>
            </a:extLst>
          </p:cNvPr>
          <p:cNvSpPr txBox="1"/>
          <p:nvPr/>
        </p:nvSpPr>
        <p:spPr>
          <a:xfrm>
            <a:off x="4728021" y="2284213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019012-B1C1-933F-FB9A-8DD1B00C4682}"/>
              </a:ext>
            </a:extLst>
          </p:cNvPr>
          <p:cNvSpPr txBox="1"/>
          <p:nvPr/>
        </p:nvSpPr>
        <p:spPr>
          <a:xfrm>
            <a:off x="2048832" y="3115964"/>
            <a:ext cx="9880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A926BA-D6AD-0497-49CC-45A6C6B95D38}"/>
              </a:ext>
            </a:extLst>
          </p:cNvPr>
          <p:cNvSpPr txBox="1"/>
          <p:nvPr/>
        </p:nvSpPr>
        <p:spPr>
          <a:xfrm>
            <a:off x="5353506" y="2915248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DDFE6F-A67B-284A-0C44-81BB1839480D}"/>
              </a:ext>
            </a:extLst>
          </p:cNvPr>
          <p:cNvSpPr txBox="1"/>
          <p:nvPr/>
        </p:nvSpPr>
        <p:spPr>
          <a:xfrm>
            <a:off x="2695873" y="3682931"/>
            <a:ext cx="11495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</a:p>
        </p:txBody>
      </p:sp>
    </p:spTree>
    <p:extLst>
      <p:ext uri="{BB962C8B-B14F-4D97-AF65-F5344CB8AC3E}">
        <p14:creationId xmlns:p14="http://schemas.microsoft.com/office/powerpoint/2010/main" val="117956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47B960B-B381-EF38-14AE-E22FE92BD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48" r="2" b="2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28</a:t>
            </a:fld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B3DDB-1DEB-CF85-0806-A4F44B5DC2C0}"/>
              </a:ext>
            </a:extLst>
          </p:cNvPr>
          <p:cNvSpPr txBox="1"/>
          <p:nvPr/>
        </p:nvSpPr>
        <p:spPr>
          <a:xfrm>
            <a:off x="6048376" y="716692"/>
            <a:ext cx="3455988" cy="48993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80000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Exhaustive</a:t>
            </a:r>
          </a:p>
          <a:p>
            <a:pPr marL="180000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All Transitions/state</a:t>
            </a:r>
          </a:p>
          <a:p>
            <a:pPr marL="698374" lvl="2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Every transition executed at least once</a:t>
            </a:r>
          </a:p>
          <a:p>
            <a:pPr marL="180000" lvl="1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/>
              <a:t>N-wise Transition</a:t>
            </a:r>
          </a:p>
          <a:p>
            <a:pPr marL="698374" lvl="2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All n-transition sequences</a:t>
            </a:r>
          </a:p>
          <a:p>
            <a:pPr marL="180000" lvl="1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All round trip paths</a:t>
            </a:r>
          </a:p>
          <a:p>
            <a:pPr marL="180000" lvl="1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All guards </a:t>
            </a:r>
          </a:p>
          <a:p>
            <a:pPr marL="698374" lvl="2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/>
              <a:t>Exercise guards in negation and in satisfaction</a:t>
            </a:r>
            <a:endParaRPr lang="en-US" sz="1600" dirty="0">
              <a:effectLst/>
            </a:endParaRPr>
          </a:p>
          <a:p>
            <a:pPr marL="180000" lvl="1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Sneak paths (corrupt states)</a:t>
            </a:r>
          </a:p>
          <a:p>
            <a:pPr marL="698374" lvl="2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/>
              <a:t>Exercise all illegal paths</a:t>
            </a:r>
            <a:endParaRPr lang="en-US" sz="1600" dirty="0"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6" y="354552"/>
            <a:ext cx="3455988" cy="28800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200" dirty="0"/>
              <a:t>Coverage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F89B9-8A2A-CB09-F3CA-FE81D9DB66F7}"/>
              </a:ext>
            </a:extLst>
          </p:cNvPr>
          <p:cNvSpPr/>
          <p:nvPr/>
        </p:nvSpPr>
        <p:spPr>
          <a:xfrm>
            <a:off x="979502" y="1507663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B17B4-223F-F8DB-3BAE-20B600280FE0}"/>
              </a:ext>
            </a:extLst>
          </p:cNvPr>
          <p:cNvSpPr/>
          <p:nvPr/>
        </p:nvSpPr>
        <p:spPr>
          <a:xfrm>
            <a:off x="1977948" y="1398260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1F4DC9-75FC-99C3-E08F-89220163DA98}"/>
              </a:ext>
            </a:extLst>
          </p:cNvPr>
          <p:cNvCxnSpPr>
            <a:stCxn id="3" idx="6"/>
            <a:endCxn id="6" idx="1"/>
          </p:cNvCxnSpPr>
          <p:nvPr/>
        </p:nvCxnSpPr>
        <p:spPr>
          <a:xfrm>
            <a:off x="1275593" y="1651663"/>
            <a:ext cx="702355" cy="3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97CE3BC-F0F0-4F29-BD39-46FF6A1D0817}"/>
              </a:ext>
            </a:extLst>
          </p:cNvPr>
          <p:cNvCxnSpPr>
            <a:cxnSpLocks/>
            <a:endCxn id="6" idx="3"/>
          </p:cNvCxnSpPr>
          <p:nvPr/>
        </p:nvCxnSpPr>
        <p:spPr>
          <a:xfrm rot="5400000" flipH="1" flipV="1">
            <a:off x="2964783" y="1783027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5E71A5-13B7-BD04-0A4C-C87EA098DFC9}"/>
              </a:ext>
            </a:extLst>
          </p:cNvPr>
          <p:cNvSpPr txBox="1"/>
          <p:nvPr/>
        </p:nvSpPr>
        <p:spPr>
          <a:xfrm>
            <a:off x="3449695" y="1464118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F794D82-4520-4E65-24AB-C89D903CF76D}"/>
              </a:ext>
            </a:extLst>
          </p:cNvPr>
          <p:cNvSpPr/>
          <p:nvPr/>
        </p:nvSpPr>
        <p:spPr>
          <a:xfrm>
            <a:off x="1977947" y="2647940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8FD3214-8CA1-52F5-85A3-F085F835B05F}"/>
              </a:ext>
            </a:extLst>
          </p:cNvPr>
          <p:cNvSpPr/>
          <p:nvPr/>
        </p:nvSpPr>
        <p:spPr>
          <a:xfrm>
            <a:off x="1977946" y="3912756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0B23AB-E4B1-E390-B341-76D3D7219DC2}"/>
              </a:ext>
            </a:extLst>
          </p:cNvPr>
          <p:cNvCxnSpPr>
            <a:cxnSpLocks/>
          </p:cNvCxnSpPr>
          <p:nvPr/>
        </p:nvCxnSpPr>
        <p:spPr>
          <a:xfrm>
            <a:off x="2226142" y="1908566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C3339C-8230-619E-DDE2-713820A8B336}"/>
              </a:ext>
            </a:extLst>
          </p:cNvPr>
          <p:cNvSpPr txBox="1"/>
          <p:nvPr/>
        </p:nvSpPr>
        <p:spPr>
          <a:xfrm>
            <a:off x="1626770" y="2115788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1BE959-E3EC-EF3C-CF1D-8E967AFE0A6F}"/>
              </a:ext>
            </a:extLst>
          </p:cNvPr>
          <p:cNvCxnSpPr>
            <a:cxnSpLocks/>
          </p:cNvCxnSpPr>
          <p:nvPr/>
        </p:nvCxnSpPr>
        <p:spPr>
          <a:xfrm flipV="1">
            <a:off x="2770428" y="1908566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07FDC77-018B-4C73-2B07-AB11222D6235}"/>
              </a:ext>
            </a:extLst>
          </p:cNvPr>
          <p:cNvSpPr txBox="1"/>
          <p:nvPr/>
        </p:nvSpPr>
        <p:spPr>
          <a:xfrm>
            <a:off x="2873404" y="2164758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999197D-AEF2-D5AB-46E5-946294F43A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82197" y="2999641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DA6BB25-CA92-535E-B1D8-670FBCB877F6}"/>
              </a:ext>
            </a:extLst>
          </p:cNvPr>
          <p:cNvSpPr txBox="1"/>
          <p:nvPr/>
        </p:nvSpPr>
        <p:spPr>
          <a:xfrm>
            <a:off x="3462755" y="2800573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52E8817-5610-4CBB-3AB6-5A83C81B119B}"/>
              </a:ext>
            </a:extLst>
          </p:cNvPr>
          <p:cNvCxnSpPr>
            <a:cxnSpLocks/>
            <a:stCxn id="10" idx="2"/>
            <a:endCxn id="10" idx="1"/>
          </p:cNvCxnSpPr>
          <p:nvPr/>
        </p:nvCxnSpPr>
        <p:spPr>
          <a:xfrm rot="5400000" flipH="1">
            <a:off x="2136878" y="2745912"/>
            <a:ext cx="256903" cy="574766"/>
          </a:xfrm>
          <a:prstGeom prst="bentConnector4">
            <a:avLst>
              <a:gd name="adj1" fmla="val 2543"/>
              <a:gd name="adj2" fmla="val 18371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AB855A-B4E4-BFCE-337D-12B8075D18AD}"/>
              </a:ext>
            </a:extLst>
          </p:cNvPr>
          <p:cNvSpPr txBox="1"/>
          <p:nvPr/>
        </p:nvSpPr>
        <p:spPr>
          <a:xfrm>
            <a:off x="812788" y="2828103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2C7A39-38A7-3CB9-1974-AC0850750779}"/>
              </a:ext>
            </a:extLst>
          </p:cNvPr>
          <p:cNvCxnSpPr>
            <a:cxnSpLocks/>
          </p:cNvCxnSpPr>
          <p:nvPr/>
        </p:nvCxnSpPr>
        <p:spPr>
          <a:xfrm>
            <a:off x="2226143" y="3176592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3479AF-E66E-26F7-BF23-CAA7F072743D}"/>
              </a:ext>
            </a:extLst>
          </p:cNvPr>
          <p:cNvSpPr txBox="1"/>
          <p:nvPr/>
        </p:nvSpPr>
        <p:spPr>
          <a:xfrm>
            <a:off x="1626771" y="3383814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189C48-F3B3-E91D-E2BF-422D48BAD3B6}"/>
              </a:ext>
            </a:extLst>
          </p:cNvPr>
          <p:cNvCxnSpPr>
            <a:cxnSpLocks/>
          </p:cNvCxnSpPr>
          <p:nvPr/>
        </p:nvCxnSpPr>
        <p:spPr>
          <a:xfrm flipV="1">
            <a:off x="2753010" y="3167794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0D4E16-1E7D-B4BC-5ABB-9522B36B6C73}"/>
              </a:ext>
            </a:extLst>
          </p:cNvPr>
          <p:cNvSpPr txBox="1"/>
          <p:nvPr/>
        </p:nvSpPr>
        <p:spPr>
          <a:xfrm>
            <a:off x="2855986" y="3423986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D9E8A22-A459-D257-2CBB-D9BD7719110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64783" y="4258869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3AC734-B4B3-BE5B-9EF8-A0E388C9123A}"/>
              </a:ext>
            </a:extLst>
          </p:cNvPr>
          <p:cNvSpPr txBox="1"/>
          <p:nvPr/>
        </p:nvSpPr>
        <p:spPr>
          <a:xfrm>
            <a:off x="3449695" y="3939960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1FACF9-E32F-10B7-83CB-619D1A78E816}"/>
              </a:ext>
            </a:extLst>
          </p:cNvPr>
          <p:cNvSpPr txBox="1"/>
          <p:nvPr/>
        </p:nvSpPr>
        <p:spPr>
          <a:xfrm>
            <a:off x="3211737" y="2181018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73484E-DE57-4189-0A66-4025E16A7806}"/>
              </a:ext>
            </a:extLst>
          </p:cNvPr>
          <p:cNvSpPr txBox="1"/>
          <p:nvPr/>
        </p:nvSpPr>
        <p:spPr>
          <a:xfrm>
            <a:off x="532548" y="3012769"/>
            <a:ext cx="9880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4F4AC-AAC4-AED5-F893-CADA74FB99D6}"/>
              </a:ext>
            </a:extLst>
          </p:cNvPr>
          <p:cNvSpPr txBox="1"/>
          <p:nvPr/>
        </p:nvSpPr>
        <p:spPr>
          <a:xfrm>
            <a:off x="3837222" y="2812053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DDB2E4-361D-7BE4-138A-28714008CC53}"/>
              </a:ext>
            </a:extLst>
          </p:cNvPr>
          <p:cNvSpPr txBox="1"/>
          <p:nvPr/>
        </p:nvSpPr>
        <p:spPr>
          <a:xfrm>
            <a:off x="1179589" y="3579736"/>
            <a:ext cx="11495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</a:p>
        </p:txBody>
      </p:sp>
    </p:spTree>
    <p:extLst>
      <p:ext uri="{BB962C8B-B14F-4D97-AF65-F5344CB8AC3E}">
        <p14:creationId xmlns:p14="http://schemas.microsoft.com/office/powerpoint/2010/main" val="1818342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ne big red drawing pin in front of many smaller black drawing pins">
            <a:extLst>
              <a:ext uri="{FF2B5EF4-FFF2-40B4-BE49-F238E27FC236}">
                <a16:creationId xmlns:a16="http://schemas.microsoft.com/office/drawing/2014/main" id="{54E9FFCC-5C14-4219-1F90-549D40289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73" r="6452" b="-1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29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6" y="304285"/>
            <a:ext cx="3455988" cy="28800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200" dirty="0"/>
              <a:t>Coverage: N+ Strategy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CE2A3-4F1D-2052-5D23-0C4DECDE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6" y="703141"/>
            <a:ext cx="2933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83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 dirty="0"/>
              <a:t>Software Testing – Introduction (Motivation)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8416B91-87B9-7382-524D-2E038DDCFFFC}"/>
              </a:ext>
            </a:extLst>
          </p:cNvPr>
          <p:cNvSpPr txBox="1"/>
          <p:nvPr/>
        </p:nvSpPr>
        <p:spPr>
          <a:xfrm>
            <a:off x="654971" y="576475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60</a:t>
            </a:r>
          </a:p>
        </p:txBody>
      </p:sp>
      <p:grpSp>
        <p:nvGrpSpPr>
          <p:cNvPr id="88" name="Group 70">
            <a:extLst>
              <a:ext uri="{FF2B5EF4-FFF2-40B4-BE49-F238E27FC236}">
                <a16:creationId xmlns:a16="http://schemas.microsoft.com/office/drawing/2014/main" id="{C51B92BC-48D9-F6A7-E168-AD34131C3009}"/>
              </a:ext>
            </a:extLst>
          </p:cNvPr>
          <p:cNvGrpSpPr/>
          <p:nvPr/>
        </p:nvGrpSpPr>
        <p:grpSpPr>
          <a:xfrm>
            <a:off x="654971" y="804354"/>
            <a:ext cx="6749848" cy="2900399"/>
            <a:chOff x="186690" y="1588049"/>
            <a:chExt cx="6749848" cy="2900399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5B063D9-9C6F-DACF-BD59-E7DC7165A4F1}"/>
                </a:ext>
              </a:extLst>
            </p:cNvPr>
            <p:cNvCxnSpPr/>
            <p:nvPr/>
          </p:nvCxnSpPr>
          <p:spPr>
            <a:xfrm>
              <a:off x="712470" y="1592580"/>
              <a:ext cx="62167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9B12492-5BB9-012C-9855-C3F1049F9D3B}"/>
                </a:ext>
              </a:extLst>
            </p:cNvPr>
            <p:cNvCxnSpPr/>
            <p:nvPr/>
          </p:nvCxnSpPr>
          <p:spPr>
            <a:xfrm>
              <a:off x="712470" y="2049145"/>
              <a:ext cx="62167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D182A22-1E28-F48B-03C7-C88C14C01237}"/>
                </a:ext>
              </a:extLst>
            </p:cNvPr>
            <p:cNvCxnSpPr/>
            <p:nvPr/>
          </p:nvCxnSpPr>
          <p:spPr>
            <a:xfrm>
              <a:off x="712470" y="2505710"/>
              <a:ext cx="622272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E276AD2-BA22-D3FA-CA08-2121B41F5586}"/>
                </a:ext>
              </a:extLst>
            </p:cNvPr>
            <p:cNvCxnSpPr/>
            <p:nvPr/>
          </p:nvCxnSpPr>
          <p:spPr>
            <a:xfrm>
              <a:off x="712470" y="2962275"/>
              <a:ext cx="62167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EF885D1-B59E-2AD9-DD59-97B9F505FA06}"/>
                </a:ext>
              </a:extLst>
            </p:cNvPr>
            <p:cNvCxnSpPr/>
            <p:nvPr/>
          </p:nvCxnSpPr>
          <p:spPr>
            <a:xfrm>
              <a:off x="712470" y="3418840"/>
              <a:ext cx="622272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2BD483-8F52-AA36-4D51-B11E46CC307C}"/>
                </a:ext>
              </a:extLst>
            </p:cNvPr>
            <p:cNvCxnSpPr/>
            <p:nvPr/>
          </p:nvCxnSpPr>
          <p:spPr>
            <a:xfrm>
              <a:off x="712470" y="3875405"/>
              <a:ext cx="62167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0369AAC-3C50-305C-299F-08132760AFA8}"/>
                </a:ext>
              </a:extLst>
            </p:cNvPr>
            <p:cNvSpPr txBox="1"/>
            <p:nvPr/>
          </p:nvSpPr>
          <p:spPr>
            <a:xfrm>
              <a:off x="186690" y="1810385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50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CCB0515-453F-23D5-5BF7-8498312EB8D0}"/>
                </a:ext>
              </a:extLst>
            </p:cNvPr>
            <p:cNvSpPr txBox="1"/>
            <p:nvPr/>
          </p:nvSpPr>
          <p:spPr>
            <a:xfrm>
              <a:off x="186690" y="2260600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40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2957D9-FCE5-87E9-E14F-083DE4E7A9C1}"/>
                </a:ext>
              </a:extLst>
            </p:cNvPr>
            <p:cNvSpPr txBox="1"/>
            <p:nvPr/>
          </p:nvSpPr>
          <p:spPr>
            <a:xfrm>
              <a:off x="186690" y="2710815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30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BCC9389-2AF7-E4E7-D4E9-C4B4FFD570E2}"/>
                </a:ext>
              </a:extLst>
            </p:cNvPr>
            <p:cNvSpPr txBox="1"/>
            <p:nvPr/>
          </p:nvSpPr>
          <p:spPr>
            <a:xfrm>
              <a:off x="186690" y="3161030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20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B45A727-CAE7-3F65-EFD0-63A15B627048}"/>
                </a:ext>
              </a:extLst>
            </p:cNvPr>
            <p:cNvSpPr txBox="1"/>
            <p:nvPr/>
          </p:nvSpPr>
          <p:spPr>
            <a:xfrm>
              <a:off x="186690" y="3611245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10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102F9D4-8E9A-CFE1-B2B1-4D57820C8E5D}"/>
                </a:ext>
              </a:extLst>
            </p:cNvPr>
            <p:cNvSpPr txBox="1"/>
            <p:nvPr/>
          </p:nvSpPr>
          <p:spPr>
            <a:xfrm>
              <a:off x="186690" y="4061460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0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BC79353-71E7-028A-E71D-2317470A5988}"/>
                </a:ext>
              </a:extLst>
            </p:cNvPr>
            <p:cNvCxnSpPr/>
            <p:nvPr/>
          </p:nvCxnSpPr>
          <p:spPr>
            <a:xfrm rot="5400000">
              <a:off x="6856034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A9B2C87-ABAF-3E3D-5C14-5061BA348D22}"/>
                </a:ext>
              </a:extLst>
            </p:cNvPr>
            <p:cNvCxnSpPr/>
            <p:nvPr/>
          </p:nvCxnSpPr>
          <p:spPr>
            <a:xfrm rot="5400000">
              <a:off x="1834052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80B2A52-1EAC-F8DC-30B6-3644B58C6903}"/>
                </a:ext>
              </a:extLst>
            </p:cNvPr>
            <p:cNvCxnSpPr/>
            <p:nvPr/>
          </p:nvCxnSpPr>
          <p:spPr>
            <a:xfrm rot="5400000">
              <a:off x="2838449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27542BD-9275-B640-E4F5-EBF9792640BC}"/>
                </a:ext>
              </a:extLst>
            </p:cNvPr>
            <p:cNvCxnSpPr/>
            <p:nvPr/>
          </p:nvCxnSpPr>
          <p:spPr>
            <a:xfrm rot="5400000">
              <a:off x="3842846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2E46517-5168-010D-0E21-0FC6D21BE580}"/>
                </a:ext>
              </a:extLst>
            </p:cNvPr>
            <p:cNvCxnSpPr/>
            <p:nvPr/>
          </p:nvCxnSpPr>
          <p:spPr>
            <a:xfrm rot="5400000">
              <a:off x="4847243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6009BE2-7F92-164B-07F0-404ADA625C35}"/>
                </a:ext>
              </a:extLst>
            </p:cNvPr>
            <p:cNvCxnSpPr/>
            <p:nvPr/>
          </p:nvCxnSpPr>
          <p:spPr>
            <a:xfrm rot="5400000">
              <a:off x="5851640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4598D05-0D70-FA9B-DCF0-75C36764E469}"/>
                </a:ext>
              </a:extLst>
            </p:cNvPr>
            <p:cNvCxnSpPr/>
            <p:nvPr/>
          </p:nvCxnSpPr>
          <p:spPr>
            <a:xfrm rot="5400000">
              <a:off x="829655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0F00BED-C148-1D8D-9039-B6575FE0CDFA}"/>
                </a:ext>
              </a:extLst>
            </p:cNvPr>
            <p:cNvCxnSpPr/>
            <p:nvPr/>
          </p:nvCxnSpPr>
          <p:spPr>
            <a:xfrm rot="5400000">
              <a:off x="-454818" y="2953026"/>
              <a:ext cx="272995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59A1F76-405F-5004-DC22-8152B1D2133A}"/>
                </a:ext>
              </a:extLst>
            </p:cNvPr>
            <p:cNvCxnSpPr/>
            <p:nvPr/>
          </p:nvCxnSpPr>
          <p:spPr>
            <a:xfrm>
              <a:off x="712470" y="4327440"/>
              <a:ext cx="62227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8F5C965-35BD-4D9F-BFD8-AB448DF2AF50}"/>
              </a:ext>
            </a:extLst>
          </p:cNvPr>
          <p:cNvSpPr/>
          <p:nvPr/>
        </p:nvSpPr>
        <p:spPr>
          <a:xfrm>
            <a:off x="5802736" y="1456353"/>
            <a:ext cx="204717" cy="460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84CC48F-B72F-BD72-55F4-EDE8A9C31C3A}"/>
              </a:ext>
            </a:extLst>
          </p:cNvPr>
          <p:cNvSpPr/>
          <p:nvPr/>
        </p:nvSpPr>
        <p:spPr>
          <a:xfrm>
            <a:off x="4807392" y="2640596"/>
            <a:ext cx="204717" cy="9056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7454D3-A39C-DF2C-E942-046D8E03EE48}"/>
              </a:ext>
            </a:extLst>
          </p:cNvPr>
          <p:cNvSpPr/>
          <p:nvPr/>
        </p:nvSpPr>
        <p:spPr>
          <a:xfrm>
            <a:off x="4811177" y="2424763"/>
            <a:ext cx="204717" cy="2059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0E86D86-2E3A-D4F9-239D-4888BE8AADD0}"/>
              </a:ext>
            </a:extLst>
          </p:cNvPr>
          <p:cNvSpPr/>
          <p:nvPr/>
        </p:nvSpPr>
        <p:spPr>
          <a:xfrm>
            <a:off x="3791303" y="2640596"/>
            <a:ext cx="204717" cy="9056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92F7F9-E893-FF8F-4FF2-067B3ECE3A5E}"/>
              </a:ext>
            </a:extLst>
          </p:cNvPr>
          <p:cNvSpPr/>
          <p:nvPr/>
        </p:nvSpPr>
        <p:spPr>
          <a:xfrm>
            <a:off x="3791302" y="2587370"/>
            <a:ext cx="204717" cy="628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3934BB0-34EF-DFFF-2130-F31FAD3EC64D}"/>
              </a:ext>
            </a:extLst>
          </p:cNvPr>
          <p:cNvSpPr/>
          <p:nvPr/>
        </p:nvSpPr>
        <p:spPr>
          <a:xfrm>
            <a:off x="2793950" y="2950696"/>
            <a:ext cx="204717" cy="5955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18C0D-3EBE-361E-37A2-10D2B5A1B906}"/>
              </a:ext>
            </a:extLst>
          </p:cNvPr>
          <p:cNvSpPr/>
          <p:nvPr/>
        </p:nvSpPr>
        <p:spPr>
          <a:xfrm>
            <a:off x="2795500" y="2908637"/>
            <a:ext cx="204717" cy="469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281D9AA-2899-4E72-7871-4855F5E18102}"/>
              </a:ext>
            </a:extLst>
          </p:cNvPr>
          <p:cNvSpPr/>
          <p:nvPr/>
        </p:nvSpPr>
        <p:spPr>
          <a:xfrm>
            <a:off x="1789541" y="3268749"/>
            <a:ext cx="204717" cy="2775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41296E7-000C-986D-34D1-6CD2173CA440}"/>
              </a:ext>
            </a:extLst>
          </p:cNvPr>
          <p:cNvSpPr/>
          <p:nvPr/>
        </p:nvSpPr>
        <p:spPr>
          <a:xfrm>
            <a:off x="1791640" y="3229898"/>
            <a:ext cx="204717" cy="628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A25DDC9-F9B3-A66D-D0BE-2D0CFE60B656}"/>
              </a:ext>
            </a:extLst>
          </p:cNvPr>
          <p:cNvSpPr/>
          <p:nvPr/>
        </p:nvSpPr>
        <p:spPr>
          <a:xfrm>
            <a:off x="7017869" y="1272971"/>
            <a:ext cx="204717" cy="22732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6EE135C-09C3-BBEE-874A-736693BA71FA}"/>
              </a:ext>
            </a:extLst>
          </p:cNvPr>
          <p:cNvSpPr txBox="1"/>
          <p:nvPr/>
        </p:nvSpPr>
        <p:spPr>
          <a:xfrm rot="19048443">
            <a:off x="340199" y="4284192"/>
            <a:ext cx="216027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Requirements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8D210CE-9FDE-5332-F80A-9DD0EF4FEA11}"/>
              </a:ext>
            </a:extLst>
          </p:cNvPr>
          <p:cNvSpPr txBox="1"/>
          <p:nvPr/>
        </p:nvSpPr>
        <p:spPr>
          <a:xfrm rot="19048443">
            <a:off x="1891403" y="4446829"/>
            <a:ext cx="26414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err="1">
                <a:latin typeface="Helvetica" pitchFamily="2" charset="0"/>
              </a:rPr>
              <a:t>Prog</a:t>
            </a:r>
            <a:r>
              <a:rPr lang="en-US" sz="1200" dirty="0">
                <a:latin typeface="Helvetica" pitchFamily="2" charset="0"/>
              </a:rPr>
              <a:t> / Unit Test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3F982D9-E7C5-2FFE-10B8-7CC11FCDBD2C}"/>
              </a:ext>
            </a:extLst>
          </p:cNvPr>
          <p:cNvSpPr txBox="1"/>
          <p:nvPr/>
        </p:nvSpPr>
        <p:spPr>
          <a:xfrm rot="19048443">
            <a:off x="952108" y="4427923"/>
            <a:ext cx="258555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Design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FF2293E-6284-8123-4B33-7946AC757F5D}"/>
              </a:ext>
            </a:extLst>
          </p:cNvPr>
          <p:cNvSpPr txBox="1"/>
          <p:nvPr/>
        </p:nvSpPr>
        <p:spPr>
          <a:xfrm rot="19048443">
            <a:off x="2704083" y="4630006"/>
            <a:ext cx="29129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Integration Test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3F8B3A-0517-982E-683F-D9B33AAE2BB2}"/>
              </a:ext>
            </a:extLst>
          </p:cNvPr>
          <p:cNvSpPr txBox="1"/>
          <p:nvPr/>
        </p:nvSpPr>
        <p:spPr>
          <a:xfrm>
            <a:off x="7508282" y="1799485"/>
            <a:ext cx="2152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  <a:p>
            <a:r>
              <a:rPr lang="en-US" sz="1200" dirty="0">
                <a:latin typeface="Helvetica" pitchFamily="2" charset="0"/>
              </a:rPr>
              <a:t>Fault detection (%)</a:t>
            </a:r>
          </a:p>
          <a:p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  <a:p>
            <a:r>
              <a:rPr lang="en-US" sz="1200" dirty="0">
                <a:latin typeface="Helvetica" pitchFamily="2" charset="0"/>
              </a:rPr>
              <a:t>Unit cost (X)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FC80133-FEDC-CFFD-406D-6C9852C05126}"/>
              </a:ext>
            </a:extLst>
          </p:cNvPr>
          <p:cNvSpPr/>
          <p:nvPr/>
        </p:nvSpPr>
        <p:spPr>
          <a:xfrm>
            <a:off x="7412542" y="2380156"/>
            <a:ext cx="160349" cy="1637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4EAE126-6542-EADE-4618-00B108C08C02}"/>
              </a:ext>
            </a:extLst>
          </p:cNvPr>
          <p:cNvSpPr/>
          <p:nvPr/>
        </p:nvSpPr>
        <p:spPr>
          <a:xfrm>
            <a:off x="7419450" y="2936068"/>
            <a:ext cx="160349" cy="1637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31" name="Text Box 79">
            <a:extLst>
              <a:ext uri="{FF2B5EF4-FFF2-40B4-BE49-F238E27FC236}">
                <a16:creationId xmlns:a16="http://schemas.microsoft.com/office/drawing/2014/main" id="{751172F0-EA08-5683-D562-B7CF5431E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62" y="5402881"/>
            <a:ext cx="79451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Software Engineering Institute; Carnegie Mellon University; Handbook CMU/SEI-96-HB-002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96F888A-8DE2-F729-109A-D1B0F2B23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071" y="757450"/>
            <a:ext cx="342433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Helvetica" pitchFamily="2" charset="0"/>
              </a:rPr>
              <a:t>Assume $1000 unit cost, per fault, 100 faults</a:t>
            </a:r>
          </a:p>
        </p:txBody>
      </p:sp>
      <p:grpSp>
        <p:nvGrpSpPr>
          <p:cNvPr id="133" name="Group 26">
            <a:extLst>
              <a:ext uri="{FF2B5EF4-FFF2-40B4-BE49-F238E27FC236}">
                <a16:creationId xmlns:a16="http://schemas.microsoft.com/office/drawing/2014/main" id="{74359220-6D6E-FE61-EEC5-7D35979634B8}"/>
              </a:ext>
            </a:extLst>
          </p:cNvPr>
          <p:cNvGrpSpPr>
            <a:grpSpLocks/>
          </p:cNvGrpSpPr>
          <p:nvPr/>
        </p:nvGrpSpPr>
        <p:grpSpPr bwMode="auto">
          <a:xfrm rot="1822050">
            <a:off x="1751298" y="2845647"/>
            <a:ext cx="668337" cy="384175"/>
            <a:chOff x="1088923" y="5651404"/>
            <a:chExt cx="668593" cy="383459"/>
          </a:xfrm>
        </p:grpSpPr>
        <p:sp>
          <p:nvSpPr>
            <p:cNvPr id="134" name="Oval 12">
              <a:extLst>
                <a:ext uri="{FF2B5EF4-FFF2-40B4-BE49-F238E27FC236}">
                  <a16:creationId xmlns:a16="http://schemas.microsoft.com/office/drawing/2014/main" id="{0CF7CFEB-518A-871D-B178-B6E5C41DB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878" y="5651404"/>
              <a:ext cx="604684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35" name="TextBox 11">
              <a:extLst>
                <a:ext uri="{FF2B5EF4-FFF2-40B4-BE49-F238E27FC236}">
                  <a16:creationId xmlns:a16="http://schemas.microsoft.com/office/drawing/2014/main" id="{A2101E00-5D7B-4DBB-8D59-B7C62A2F3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923" y="5704891"/>
              <a:ext cx="668593" cy="276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$6K</a:t>
              </a:r>
            </a:p>
          </p:txBody>
        </p:sp>
      </p:grpSp>
      <p:grpSp>
        <p:nvGrpSpPr>
          <p:cNvPr id="136" name="Group 27">
            <a:extLst>
              <a:ext uri="{FF2B5EF4-FFF2-40B4-BE49-F238E27FC236}">
                <a16:creationId xmlns:a16="http://schemas.microsoft.com/office/drawing/2014/main" id="{E7D25AD1-E5B6-26CD-D5F2-CDD684EE62F4}"/>
              </a:ext>
            </a:extLst>
          </p:cNvPr>
          <p:cNvGrpSpPr>
            <a:grpSpLocks/>
          </p:cNvGrpSpPr>
          <p:nvPr/>
        </p:nvGrpSpPr>
        <p:grpSpPr bwMode="auto">
          <a:xfrm rot="2197571">
            <a:off x="2763171" y="2566565"/>
            <a:ext cx="704850" cy="382588"/>
            <a:chOff x="2322873" y="5651404"/>
            <a:chExt cx="705462" cy="383459"/>
          </a:xfrm>
        </p:grpSpPr>
        <p:sp>
          <p:nvSpPr>
            <p:cNvPr id="137" name="Oval 14">
              <a:extLst>
                <a:ext uri="{FF2B5EF4-FFF2-40B4-BE49-F238E27FC236}">
                  <a16:creationId xmlns:a16="http://schemas.microsoft.com/office/drawing/2014/main" id="{4858D1FA-3629-47B4-15AB-30EDF3F08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262" y="5651404"/>
              <a:ext cx="604684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38" name="TextBox 15">
              <a:extLst>
                <a:ext uri="{FF2B5EF4-FFF2-40B4-BE49-F238E27FC236}">
                  <a16:creationId xmlns:a16="http://schemas.microsoft.com/office/drawing/2014/main" id="{16B197A1-FD00-BB52-7B3F-9CB88ED4D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2873" y="5704318"/>
              <a:ext cx="705462" cy="277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$13K</a:t>
              </a:r>
            </a:p>
          </p:txBody>
        </p:sp>
      </p:grpSp>
      <p:grpSp>
        <p:nvGrpSpPr>
          <p:cNvPr id="139" name="Group 28">
            <a:extLst>
              <a:ext uri="{FF2B5EF4-FFF2-40B4-BE49-F238E27FC236}">
                <a16:creationId xmlns:a16="http://schemas.microsoft.com/office/drawing/2014/main" id="{D5CBCBF6-7350-8F7A-C752-F2DB018A7D07}"/>
              </a:ext>
            </a:extLst>
          </p:cNvPr>
          <p:cNvGrpSpPr>
            <a:grpSpLocks/>
          </p:cNvGrpSpPr>
          <p:nvPr/>
        </p:nvGrpSpPr>
        <p:grpSpPr bwMode="auto">
          <a:xfrm rot="2053068">
            <a:off x="3763296" y="2259860"/>
            <a:ext cx="725488" cy="382588"/>
            <a:chOff x="3492911" y="5651404"/>
            <a:chExt cx="725128" cy="383459"/>
          </a:xfrm>
        </p:grpSpPr>
        <p:sp>
          <p:nvSpPr>
            <p:cNvPr id="140" name="Oval 16">
              <a:extLst>
                <a:ext uri="{FF2B5EF4-FFF2-40B4-BE49-F238E27FC236}">
                  <a16:creationId xmlns:a16="http://schemas.microsoft.com/office/drawing/2014/main" id="{AD9B703C-5397-4907-53E8-A292E8CFC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3133" y="5651404"/>
              <a:ext cx="604684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41" name="TextBox 17">
              <a:extLst>
                <a:ext uri="{FF2B5EF4-FFF2-40B4-BE49-F238E27FC236}">
                  <a16:creationId xmlns:a16="http://schemas.microsoft.com/office/drawing/2014/main" id="{54A8C03F-5BBF-4922-A373-E3AC2A3DB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911" y="5704318"/>
              <a:ext cx="725128" cy="277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$20K</a:t>
              </a:r>
            </a:p>
          </p:txBody>
        </p:sp>
      </p:grpSp>
      <p:grpSp>
        <p:nvGrpSpPr>
          <p:cNvPr id="142" name="Group 30">
            <a:extLst>
              <a:ext uri="{FF2B5EF4-FFF2-40B4-BE49-F238E27FC236}">
                <a16:creationId xmlns:a16="http://schemas.microsoft.com/office/drawing/2014/main" id="{A8A1F732-5365-BA93-1850-1DAD2857A8AC}"/>
              </a:ext>
            </a:extLst>
          </p:cNvPr>
          <p:cNvGrpSpPr>
            <a:grpSpLocks/>
          </p:cNvGrpSpPr>
          <p:nvPr/>
        </p:nvGrpSpPr>
        <p:grpSpPr bwMode="auto">
          <a:xfrm rot="2354308">
            <a:off x="6781572" y="700622"/>
            <a:ext cx="876300" cy="382588"/>
            <a:chOff x="5626511" y="5651404"/>
            <a:chExt cx="877528" cy="383459"/>
          </a:xfrm>
        </p:grpSpPr>
        <p:sp>
          <p:nvSpPr>
            <p:cNvPr id="143" name="Oval 22">
              <a:extLst>
                <a:ext uri="{FF2B5EF4-FFF2-40B4-BE49-F238E27FC236}">
                  <a16:creationId xmlns:a16="http://schemas.microsoft.com/office/drawing/2014/main" id="{667237FD-9D72-6335-4A9B-2B4473EBE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951" y="5651404"/>
              <a:ext cx="738648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44" name="TextBox 23">
              <a:extLst>
                <a:ext uri="{FF2B5EF4-FFF2-40B4-BE49-F238E27FC236}">
                  <a16:creationId xmlns:a16="http://schemas.microsoft.com/office/drawing/2014/main" id="{92A44F06-44B4-D6F9-D322-F5CCDBD0C0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6511" y="5704318"/>
              <a:ext cx="877528" cy="277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$360K</a:t>
              </a:r>
            </a:p>
          </p:txBody>
        </p:sp>
      </p:grpSp>
      <p:grpSp>
        <p:nvGrpSpPr>
          <p:cNvPr id="145" name="Group 31">
            <a:extLst>
              <a:ext uri="{FF2B5EF4-FFF2-40B4-BE49-F238E27FC236}">
                <a16:creationId xmlns:a16="http://schemas.microsoft.com/office/drawing/2014/main" id="{AC5CA29D-BD09-2354-AA44-083B3F6DCF57}"/>
              </a:ext>
            </a:extLst>
          </p:cNvPr>
          <p:cNvGrpSpPr>
            <a:grpSpLocks/>
          </p:cNvGrpSpPr>
          <p:nvPr/>
        </p:nvGrpSpPr>
        <p:grpSpPr bwMode="auto">
          <a:xfrm rot="-1487245">
            <a:off x="5228130" y="1165200"/>
            <a:ext cx="877887" cy="382587"/>
            <a:chOff x="6806382" y="5651404"/>
            <a:chExt cx="877528" cy="383459"/>
          </a:xfrm>
        </p:grpSpPr>
        <p:sp>
          <p:nvSpPr>
            <p:cNvPr id="146" name="Oval 24">
              <a:extLst>
                <a:ext uri="{FF2B5EF4-FFF2-40B4-BE49-F238E27FC236}">
                  <a16:creationId xmlns:a16="http://schemas.microsoft.com/office/drawing/2014/main" id="{AF515054-0476-4337-C7AB-F1B93B200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5822" y="5651404"/>
              <a:ext cx="738648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47" name="TextBox 25">
              <a:extLst>
                <a:ext uri="{FF2B5EF4-FFF2-40B4-BE49-F238E27FC236}">
                  <a16:creationId xmlns:a16="http://schemas.microsoft.com/office/drawing/2014/main" id="{39DDCC36-84F6-1D9A-EC13-CA8C35724C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6382" y="5704317"/>
              <a:ext cx="877528" cy="277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$250K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8381F3A-81F9-3D75-AE23-CE24C779A8D8}"/>
              </a:ext>
            </a:extLst>
          </p:cNvPr>
          <p:cNvSpPr/>
          <p:nvPr/>
        </p:nvSpPr>
        <p:spPr>
          <a:xfrm>
            <a:off x="7015005" y="1036909"/>
            <a:ext cx="204717" cy="2459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6D9699B-2809-1805-2BFA-DB96B43A6FE1}"/>
              </a:ext>
            </a:extLst>
          </p:cNvPr>
          <p:cNvSpPr/>
          <p:nvPr/>
        </p:nvSpPr>
        <p:spPr>
          <a:xfrm>
            <a:off x="5803896" y="1908347"/>
            <a:ext cx="204717" cy="16379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CB58142-6B98-7D02-B5A7-9F4F580AB0CB}"/>
              </a:ext>
            </a:extLst>
          </p:cNvPr>
          <p:cNvSpPr txBox="1"/>
          <p:nvPr/>
        </p:nvSpPr>
        <p:spPr>
          <a:xfrm rot="19048443">
            <a:off x="3702901" y="4630006"/>
            <a:ext cx="29129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System Test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6D504E0-2960-8BD4-C35C-15A7914D70DC}"/>
              </a:ext>
            </a:extLst>
          </p:cNvPr>
          <p:cNvSpPr txBox="1"/>
          <p:nvPr/>
        </p:nvSpPr>
        <p:spPr>
          <a:xfrm rot="19048443">
            <a:off x="4736007" y="4630006"/>
            <a:ext cx="29129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Post-Deployment</a:t>
            </a:r>
          </a:p>
        </p:txBody>
      </p:sp>
      <p:grpSp>
        <p:nvGrpSpPr>
          <p:cNvPr id="152" name="Group 29">
            <a:extLst>
              <a:ext uri="{FF2B5EF4-FFF2-40B4-BE49-F238E27FC236}">
                <a16:creationId xmlns:a16="http://schemas.microsoft.com/office/drawing/2014/main" id="{DE8DE14B-038E-87AB-9E70-90CEEB1DF59E}"/>
              </a:ext>
            </a:extLst>
          </p:cNvPr>
          <p:cNvGrpSpPr>
            <a:grpSpLocks/>
          </p:cNvGrpSpPr>
          <p:nvPr/>
        </p:nvGrpSpPr>
        <p:grpSpPr bwMode="auto">
          <a:xfrm rot="1653092">
            <a:off x="4792328" y="2163382"/>
            <a:ext cx="877887" cy="382587"/>
            <a:chOff x="4412227" y="5651404"/>
            <a:chExt cx="877528" cy="383459"/>
          </a:xfrm>
        </p:grpSpPr>
        <p:sp>
          <p:nvSpPr>
            <p:cNvPr id="153" name="Oval 20">
              <a:extLst>
                <a:ext uri="{FF2B5EF4-FFF2-40B4-BE49-F238E27FC236}">
                  <a16:creationId xmlns:a16="http://schemas.microsoft.com/office/drawing/2014/main" id="{BA785745-2840-D16E-CC3C-21450DE2A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667" y="5651404"/>
              <a:ext cx="738648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54" name="TextBox 21">
              <a:extLst>
                <a:ext uri="{FF2B5EF4-FFF2-40B4-BE49-F238E27FC236}">
                  <a16:creationId xmlns:a16="http://schemas.microsoft.com/office/drawing/2014/main" id="{25552872-7026-949C-6C2D-B68EE95E1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2227" y="5704317"/>
              <a:ext cx="877528" cy="277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200" dirty="0">
                  <a:latin typeface="Helvetica" pitchFamily="2" charset="0"/>
                </a:rPr>
                <a:t>$100K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19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30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07" y="240303"/>
            <a:ext cx="610197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N+ Strategy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B72241-B4A6-913B-295E-512B68FBE5B3}"/>
              </a:ext>
            </a:extLst>
          </p:cNvPr>
          <p:cNvSpPr/>
          <p:nvPr/>
        </p:nvSpPr>
        <p:spPr>
          <a:xfrm>
            <a:off x="446954" y="1217319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ED7E0-5BC5-03A9-65CB-A906372714BA}"/>
              </a:ext>
            </a:extLst>
          </p:cNvPr>
          <p:cNvSpPr/>
          <p:nvPr/>
        </p:nvSpPr>
        <p:spPr>
          <a:xfrm>
            <a:off x="1445400" y="1107916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883ACE-C97D-30A9-C0E0-ACD362FBFDC1}"/>
              </a:ext>
            </a:extLst>
          </p:cNvPr>
          <p:cNvCxnSpPr>
            <a:stCxn id="3" idx="6"/>
            <a:endCxn id="5" idx="1"/>
          </p:cNvCxnSpPr>
          <p:nvPr/>
        </p:nvCxnSpPr>
        <p:spPr>
          <a:xfrm>
            <a:off x="743045" y="1361319"/>
            <a:ext cx="702355" cy="3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5F727A7-F5B0-BB38-0637-9FC40DC7E7A5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2432235" y="1492683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F680DF-425F-F434-38F0-871134F8E926}"/>
              </a:ext>
            </a:extLst>
          </p:cNvPr>
          <p:cNvSpPr txBox="1"/>
          <p:nvPr/>
        </p:nvSpPr>
        <p:spPr>
          <a:xfrm>
            <a:off x="2917147" y="1173774"/>
            <a:ext cx="9256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E94AA4-37E9-556C-8D10-7A1EE2A9E66F}"/>
              </a:ext>
            </a:extLst>
          </p:cNvPr>
          <p:cNvSpPr/>
          <p:nvPr/>
        </p:nvSpPr>
        <p:spPr>
          <a:xfrm>
            <a:off x="1445399" y="2357596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5D5AB3-3967-1B0D-09B8-B923ADEADE3F}"/>
              </a:ext>
            </a:extLst>
          </p:cNvPr>
          <p:cNvSpPr/>
          <p:nvPr/>
        </p:nvSpPr>
        <p:spPr>
          <a:xfrm>
            <a:off x="1445398" y="3622412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84E54B-2594-70DB-3522-3286A108747E}"/>
              </a:ext>
            </a:extLst>
          </p:cNvPr>
          <p:cNvCxnSpPr>
            <a:cxnSpLocks/>
          </p:cNvCxnSpPr>
          <p:nvPr/>
        </p:nvCxnSpPr>
        <p:spPr>
          <a:xfrm>
            <a:off x="1693594" y="1618222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6EF7B6-9867-A65B-EED9-2668B82E2510}"/>
              </a:ext>
            </a:extLst>
          </p:cNvPr>
          <p:cNvSpPr txBox="1"/>
          <p:nvPr/>
        </p:nvSpPr>
        <p:spPr>
          <a:xfrm>
            <a:off x="1094222" y="1825444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D2F503-44C3-7695-198E-6765BBD666BB}"/>
              </a:ext>
            </a:extLst>
          </p:cNvPr>
          <p:cNvCxnSpPr>
            <a:cxnSpLocks/>
          </p:cNvCxnSpPr>
          <p:nvPr/>
        </p:nvCxnSpPr>
        <p:spPr>
          <a:xfrm flipV="1">
            <a:off x="2237880" y="1618222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DBF4D-B1B4-7865-3F9F-37DE756DEE3B}"/>
              </a:ext>
            </a:extLst>
          </p:cNvPr>
          <p:cNvSpPr txBox="1"/>
          <p:nvPr/>
        </p:nvSpPr>
        <p:spPr>
          <a:xfrm>
            <a:off x="2340856" y="1874414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ACACA03-B0B9-99A8-08EC-A75312091F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49649" y="2709297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DC3AA0-48B0-3319-AB5E-F6327CB18C52}"/>
              </a:ext>
            </a:extLst>
          </p:cNvPr>
          <p:cNvSpPr txBox="1"/>
          <p:nvPr/>
        </p:nvSpPr>
        <p:spPr>
          <a:xfrm>
            <a:off x="2930207" y="2510229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AB2DC60-4D59-3FB2-0A44-BD4888946F78}"/>
              </a:ext>
            </a:extLst>
          </p:cNvPr>
          <p:cNvCxnSpPr>
            <a:cxnSpLocks/>
            <a:stCxn id="10" idx="2"/>
            <a:endCxn id="10" idx="1"/>
          </p:cNvCxnSpPr>
          <p:nvPr/>
        </p:nvCxnSpPr>
        <p:spPr>
          <a:xfrm rot="5400000" flipH="1">
            <a:off x="1604330" y="2455568"/>
            <a:ext cx="256903" cy="574766"/>
          </a:xfrm>
          <a:prstGeom prst="bentConnector4">
            <a:avLst>
              <a:gd name="adj1" fmla="val 2543"/>
              <a:gd name="adj2" fmla="val 18371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65488E-5228-3628-11D7-2D3AD88206C7}"/>
              </a:ext>
            </a:extLst>
          </p:cNvPr>
          <p:cNvSpPr txBox="1"/>
          <p:nvPr/>
        </p:nvSpPr>
        <p:spPr>
          <a:xfrm>
            <a:off x="280240" y="2537759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08EAB8-D08F-B86E-9664-B2CD2B942B1E}"/>
              </a:ext>
            </a:extLst>
          </p:cNvPr>
          <p:cNvCxnSpPr>
            <a:cxnSpLocks/>
          </p:cNvCxnSpPr>
          <p:nvPr/>
        </p:nvCxnSpPr>
        <p:spPr>
          <a:xfrm>
            <a:off x="1693595" y="2886248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68A794-E14D-C7E9-2CA5-60F7008AACC0}"/>
              </a:ext>
            </a:extLst>
          </p:cNvPr>
          <p:cNvSpPr txBox="1"/>
          <p:nvPr/>
        </p:nvSpPr>
        <p:spPr>
          <a:xfrm>
            <a:off x="1094223" y="3093470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1FF377-64D9-1481-C684-8D68396DC352}"/>
              </a:ext>
            </a:extLst>
          </p:cNvPr>
          <p:cNvCxnSpPr>
            <a:cxnSpLocks/>
          </p:cNvCxnSpPr>
          <p:nvPr/>
        </p:nvCxnSpPr>
        <p:spPr>
          <a:xfrm flipV="1">
            <a:off x="2220462" y="2877450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102208-6591-02C5-89BA-0DF9CF536EDF}"/>
              </a:ext>
            </a:extLst>
          </p:cNvPr>
          <p:cNvSpPr txBox="1"/>
          <p:nvPr/>
        </p:nvSpPr>
        <p:spPr>
          <a:xfrm>
            <a:off x="2323438" y="3133642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B0ADEEA-5A56-63D1-5A6F-AFD4865CA7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32235" y="3968525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2D7D4F-3F35-C957-790D-A6EC8CDE2C73}"/>
              </a:ext>
            </a:extLst>
          </p:cNvPr>
          <p:cNvSpPr txBox="1"/>
          <p:nvPr/>
        </p:nvSpPr>
        <p:spPr>
          <a:xfrm>
            <a:off x="2917147" y="3649616"/>
            <a:ext cx="16285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E4F4CF-7D24-3932-44D5-F83C5931B037}"/>
              </a:ext>
            </a:extLst>
          </p:cNvPr>
          <p:cNvSpPr txBox="1"/>
          <p:nvPr/>
        </p:nvSpPr>
        <p:spPr>
          <a:xfrm>
            <a:off x="2679189" y="1890674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019012-B1C1-933F-FB9A-8DD1B00C4682}"/>
              </a:ext>
            </a:extLst>
          </p:cNvPr>
          <p:cNvSpPr txBox="1"/>
          <p:nvPr/>
        </p:nvSpPr>
        <p:spPr>
          <a:xfrm>
            <a:off x="0" y="2722425"/>
            <a:ext cx="9880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A926BA-D6AD-0497-49CC-45A6C6B95D38}"/>
              </a:ext>
            </a:extLst>
          </p:cNvPr>
          <p:cNvSpPr txBox="1"/>
          <p:nvPr/>
        </p:nvSpPr>
        <p:spPr>
          <a:xfrm>
            <a:off x="3304674" y="2521709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DDFE6F-A67B-284A-0C44-81BB1839480D}"/>
              </a:ext>
            </a:extLst>
          </p:cNvPr>
          <p:cNvSpPr txBox="1"/>
          <p:nvPr/>
        </p:nvSpPr>
        <p:spPr>
          <a:xfrm>
            <a:off x="647041" y="3289392"/>
            <a:ext cx="11495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51EEA-DF09-F5E4-A350-0B7453C57F4A}"/>
              </a:ext>
            </a:extLst>
          </p:cNvPr>
          <p:cNvSpPr/>
          <p:nvPr/>
        </p:nvSpPr>
        <p:spPr>
          <a:xfrm>
            <a:off x="4504676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alpha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79CBEF-435F-908C-96B9-00708309012E}"/>
              </a:ext>
            </a:extLst>
          </p:cNvPr>
          <p:cNvSpPr/>
          <p:nvPr/>
        </p:nvSpPr>
        <p:spPr>
          <a:xfrm>
            <a:off x="5803301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571ECF-FB5F-942D-7F04-25A9954538C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183981" y="2774092"/>
            <a:ext cx="619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9A44E0-2905-1DDE-826E-296E1D17E5D1}"/>
              </a:ext>
            </a:extLst>
          </p:cNvPr>
          <p:cNvSpPr txBox="1"/>
          <p:nvPr/>
        </p:nvSpPr>
        <p:spPr>
          <a:xfrm>
            <a:off x="4558711" y="80657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3FF8B-CAFE-BEF8-77DC-69D752DD9DD6}"/>
              </a:ext>
            </a:extLst>
          </p:cNvPr>
          <p:cNvSpPr/>
          <p:nvPr/>
        </p:nvSpPr>
        <p:spPr>
          <a:xfrm>
            <a:off x="6635559" y="3371613"/>
            <a:ext cx="838091" cy="297657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6C650E-AE81-02DD-D529-AC8E3B56FAA4}"/>
              </a:ext>
            </a:extLst>
          </p:cNvPr>
          <p:cNvSpPr/>
          <p:nvPr/>
        </p:nvSpPr>
        <p:spPr>
          <a:xfrm>
            <a:off x="6558132" y="2010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58F137-6A98-2DB4-8AE4-A6D09EB015C8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250329" y="2154110"/>
            <a:ext cx="307803" cy="47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78A9E-D10E-4684-86F5-927CD241D1E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133180" y="2918092"/>
            <a:ext cx="502379" cy="55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DADCC0F-B3E9-2C22-6C5B-13E923B559AB}"/>
              </a:ext>
            </a:extLst>
          </p:cNvPr>
          <p:cNvSpPr txBox="1"/>
          <p:nvPr/>
        </p:nvSpPr>
        <p:spPr>
          <a:xfrm>
            <a:off x="4575774" y="297667"/>
            <a:ext cx="32165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2.pop/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C3A83A-52B5-FABF-1C34-29926C52BB1B}"/>
              </a:ext>
            </a:extLst>
          </p:cNvPr>
          <p:cNvSpPr txBox="1"/>
          <p:nvPr/>
        </p:nvSpPr>
        <p:spPr>
          <a:xfrm>
            <a:off x="5268456" y="256909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92A190-180C-40B6-182B-C4CFEEF6BFA1}"/>
              </a:ext>
            </a:extLst>
          </p:cNvPr>
          <p:cNvSpPr txBox="1"/>
          <p:nvPr/>
        </p:nvSpPr>
        <p:spPr>
          <a:xfrm>
            <a:off x="6197771" y="320782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8D4185-24F4-69AE-5FBC-D4F0B28175C6}"/>
              </a:ext>
            </a:extLst>
          </p:cNvPr>
          <p:cNvSpPr txBox="1"/>
          <p:nvPr/>
        </p:nvSpPr>
        <p:spPr>
          <a:xfrm>
            <a:off x="6184071" y="226526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C7C91C-613D-DBCD-41DB-D8D6CA1200CC}"/>
              </a:ext>
            </a:extLst>
          </p:cNvPr>
          <p:cNvSpPr txBox="1"/>
          <p:nvPr/>
        </p:nvSpPr>
        <p:spPr>
          <a:xfrm>
            <a:off x="4575774" y="539387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10D27E-8752-EDF5-0262-F33ED18DB55F}"/>
              </a:ext>
            </a:extLst>
          </p:cNvPr>
          <p:cNvSpPr/>
          <p:nvPr/>
        </p:nvSpPr>
        <p:spPr>
          <a:xfrm>
            <a:off x="7742013" y="1023168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F4E92E-2458-9CD5-E336-3F4C0CB7C5E0}"/>
              </a:ext>
            </a:extLst>
          </p:cNvPr>
          <p:cNvSpPr/>
          <p:nvPr/>
        </p:nvSpPr>
        <p:spPr>
          <a:xfrm>
            <a:off x="7742013" y="1722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F1F82D-D337-5B8E-5299-4A0E827554B8}"/>
              </a:ext>
            </a:extLst>
          </p:cNvPr>
          <p:cNvSpPr/>
          <p:nvPr/>
        </p:nvSpPr>
        <p:spPr>
          <a:xfrm>
            <a:off x="7742013" y="2465757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A63B24-6FD4-2387-11E7-07E4A17C88C5}"/>
              </a:ext>
            </a:extLst>
          </p:cNvPr>
          <p:cNvSpPr/>
          <p:nvPr/>
        </p:nvSpPr>
        <p:spPr>
          <a:xfrm>
            <a:off x="7742013" y="3156151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6DEEE1-09FB-5F21-3728-0BB70E80A8DE}"/>
              </a:ext>
            </a:extLst>
          </p:cNvPr>
          <p:cNvSpPr txBox="1"/>
          <p:nvPr/>
        </p:nvSpPr>
        <p:spPr>
          <a:xfrm>
            <a:off x="4558711" y="78805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1FA325-B5E5-EF3F-8BE2-594CF8B1F5DA}"/>
              </a:ext>
            </a:extLst>
          </p:cNvPr>
          <p:cNvCxnSpPr>
            <a:cxnSpLocks/>
          </p:cNvCxnSpPr>
          <p:nvPr/>
        </p:nvCxnSpPr>
        <p:spPr>
          <a:xfrm flipV="1">
            <a:off x="7141580" y="1240103"/>
            <a:ext cx="605982" cy="76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A83098-3449-1D03-D307-0D25EAD6AB94}"/>
              </a:ext>
            </a:extLst>
          </p:cNvPr>
          <p:cNvSpPr txBox="1"/>
          <p:nvPr/>
        </p:nvSpPr>
        <p:spPr>
          <a:xfrm>
            <a:off x="7373501" y="1351257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5B589C-C04F-5457-51ED-D9F4292A2FE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7396223" y="1866110"/>
            <a:ext cx="34579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05D400-1297-64F1-547B-CA77734E050F}"/>
              </a:ext>
            </a:extLst>
          </p:cNvPr>
          <p:cNvSpPr txBox="1"/>
          <p:nvPr/>
        </p:nvSpPr>
        <p:spPr>
          <a:xfrm>
            <a:off x="7503626" y="180330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667D9F-7AAA-0D8C-A77D-E5F03518E845}"/>
              </a:ext>
            </a:extLst>
          </p:cNvPr>
          <p:cNvSpPr txBox="1"/>
          <p:nvPr/>
        </p:nvSpPr>
        <p:spPr>
          <a:xfrm>
            <a:off x="4575774" y="102035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BE83333-AF5C-E948-3AF7-547A1DE2DA95}"/>
              </a:ext>
            </a:extLst>
          </p:cNvPr>
          <p:cNvCxnSpPr>
            <a:cxnSpLocks/>
            <a:stCxn id="31" idx="3"/>
            <a:endCxn id="45" idx="1"/>
          </p:cNvCxnSpPr>
          <p:nvPr/>
        </p:nvCxnSpPr>
        <p:spPr>
          <a:xfrm>
            <a:off x="7396223" y="2154110"/>
            <a:ext cx="345790" cy="455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9A2DFB9-24D0-38A1-5327-584155CDA2B4}"/>
              </a:ext>
            </a:extLst>
          </p:cNvPr>
          <p:cNvSpPr txBox="1"/>
          <p:nvPr/>
        </p:nvSpPr>
        <p:spPr>
          <a:xfrm>
            <a:off x="7560774" y="2235738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58EE9B-2349-F6A1-E4D6-1638ED0BE2D1}"/>
              </a:ext>
            </a:extLst>
          </p:cNvPr>
          <p:cNvSpPr txBox="1"/>
          <p:nvPr/>
        </p:nvSpPr>
        <p:spPr>
          <a:xfrm>
            <a:off x="4589274" y="124220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F2A393-93DD-D969-CD97-F07E887960E2}"/>
              </a:ext>
            </a:extLst>
          </p:cNvPr>
          <p:cNvCxnSpPr>
            <a:cxnSpLocks/>
          </p:cNvCxnSpPr>
          <p:nvPr/>
        </p:nvCxnSpPr>
        <p:spPr>
          <a:xfrm>
            <a:off x="7101926" y="2340300"/>
            <a:ext cx="688524" cy="84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5F354F-9ED0-3641-2592-5AAEB632ED5A}"/>
              </a:ext>
            </a:extLst>
          </p:cNvPr>
          <p:cNvSpPr txBox="1"/>
          <p:nvPr/>
        </p:nvSpPr>
        <p:spPr>
          <a:xfrm>
            <a:off x="7594779" y="279062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381F82-B39F-D4BC-1A20-FCFC18FABEBA}"/>
              </a:ext>
            </a:extLst>
          </p:cNvPr>
          <p:cNvSpPr txBox="1"/>
          <p:nvPr/>
        </p:nvSpPr>
        <p:spPr>
          <a:xfrm>
            <a:off x="4596690" y="146394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849B6A-6E84-1632-124F-8C4E483D10A7}"/>
              </a:ext>
            </a:extLst>
          </p:cNvPr>
          <p:cNvSpPr/>
          <p:nvPr/>
        </p:nvSpPr>
        <p:spPr>
          <a:xfrm>
            <a:off x="9124153" y="260389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828700-4585-730B-7B8E-D748CC91DBC6}"/>
              </a:ext>
            </a:extLst>
          </p:cNvPr>
          <p:cNvSpPr/>
          <p:nvPr/>
        </p:nvSpPr>
        <p:spPr>
          <a:xfrm>
            <a:off x="9149921" y="3852584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66CB1A1-62F7-61C0-8CF5-1B26426E7E34}"/>
              </a:ext>
            </a:extLst>
          </p:cNvPr>
          <p:cNvCxnSpPr>
            <a:cxnSpLocks/>
          </p:cNvCxnSpPr>
          <p:nvPr/>
        </p:nvCxnSpPr>
        <p:spPr>
          <a:xfrm flipV="1">
            <a:off x="8383999" y="2767039"/>
            <a:ext cx="742948" cy="408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B95129-3A7D-FDB9-7E1A-F9267A44B9A5}"/>
              </a:ext>
            </a:extLst>
          </p:cNvPr>
          <p:cNvSpPr txBox="1"/>
          <p:nvPr/>
        </p:nvSpPr>
        <p:spPr>
          <a:xfrm>
            <a:off x="8822415" y="269829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04E346-A3AF-29A5-29E4-4D54232CBAA3}"/>
              </a:ext>
            </a:extLst>
          </p:cNvPr>
          <p:cNvSpPr txBox="1"/>
          <p:nvPr/>
        </p:nvSpPr>
        <p:spPr>
          <a:xfrm>
            <a:off x="4596690" y="398949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8. push(x)/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90DEFE4-E0A2-1E59-26F1-BFF96E282990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8383999" y="3474058"/>
            <a:ext cx="765922" cy="522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7CB8591-6600-CAC8-8430-6763092C24C9}"/>
              </a:ext>
            </a:extLst>
          </p:cNvPr>
          <p:cNvSpPr txBox="1"/>
          <p:nvPr/>
        </p:nvSpPr>
        <p:spPr>
          <a:xfrm>
            <a:off x="8887615" y="354755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AC5CF2C-6645-7502-4BD3-D11E5014AE64}"/>
              </a:ext>
            </a:extLst>
          </p:cNvPr>
          <p:cNvSpPr txBox="1"/>
          <p:nvPr/>
        </p:nvSpPr>
        <p:spPr>
          <a:xfrm>
            <a:off x="4596690" y="420984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9. pop/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top(x)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9A24323-EE48-9A65-C2EE-C78538F9A1C2}"/>
              </a:ext>
            </a:extLst>
          </p:cNvPr>
          <p:cNvSpPr/>
          <p:nvPr/>
        </p:nvSpPr>
        <p:spPr>
          <a:xfrm>
            <a:off x="4144469" y="0"/>
            <a:ext cx="278898" cy="583247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0" grpId="0" animBg="1"/>
      <p:bldP spid="31" grpId="0" animBg="1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53" grpId="0"/>
      <p:bldP spid="56" grpId="0"/>
      <p:bldP spid="59" grpId="0"/>
      <p:bldP spid="62" grpId="0"/>
      <p:bldP spid="67" grpId="0"/>
      <p:bldP spid="68" grpId="0"/>
      <p:bldP spid="70" grpId="0"/>
      <p:bldP spid="74" grpId="0"/>
      <p:bldP spid="75" grpId="0" animBg="1"/>
      <p:bldP spid="76" grpId="0" animBg="1"/>
      <p:bldP spid="78" grpId="0"/>
      <p:bldP spid="80" grpId="0"/>
      <p:bldP spid="82" grpId="0"/>
      <p:bldP spid="8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31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07" y="240303"/>
            <a:ext cx="342175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N+ Conformance Tests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51EEA-DF09-F5E4-A350-0B7453C57F4A}"/>
              </a:ext>
            </a:extLst>
          </p:cNvPr>
          <p:cNvSpPr/>
          <p:nvPr/>
        </p:nvSpPr>
        <p:spPr>
          <a:xfrm>
            <a:off x="4504676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alpha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79CBEF-435F-908C-96B9-00708309012E}"/>
              </a:ext>
            </a:extLst>
          </p:cNvPr>
          <p:cNvSpPr/>
          <p:nvPr/>
        </p:nvSpPr>
        <p:spPr>
          <a:xfrm>
            <a:off x="5803301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571ECF-FB5F-942D-7F04-25A9954538C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183981" y="2774092"/>
            <a:ext cx="619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9A44E0-2905-1DDE-826E-296E1D17E5D1}"/>
              </a:ext>
            </a:extLst>
          </p:cNvPr>
          <p:cNvSpPr txBox="1"/>
          <p:nvPr/>
        </p:nvSpPr>
        <p:spPr>
          <a:xfrm>
            <a:off x="4558711" y="80657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3FF8B-CAFE-BEF8-77DC-69D752DD9DD6}"/>
              </a:ext>
            </a:extLst>
          </p:cNvPr>
          <p:cNvSpPr/>
          <p:nvPr/>
        </p:nvSpPr>
        <p:spPr>
          <a:xfrm>
            <a:off x="6635559" y="3371613"/>
            <a:ext cx="838091" cy="297657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6C650E-AE81-02DD-D529-AC8E3B56FAA4}"/>
              </a:ext>
            </a:extLst>
          </p:cNvPr>
          <p:cNvSpPr/>
          <p:nvPr/>
        </p:nvSpPr>
        <p:spPr>
          <a:xfrm>
            <a:off x="6558132" y="2010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58F137-6A98-2DB4-8AE4-A6D09EB015C8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250329" y="2154110"/>
            <a:ext cx="307803" cy="47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78A9E-D10E-4684-86F5-927CD241D1E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133180" y="2918092"/>
            <a:ext cx="502379" cy="55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DADCC0F-B3E9-2C22-6C5B-13E923B559AB}"/>
              </a:ext>
            </a:extLst>
          </p:cNvPr>
          <p:cNvSpPr txBox="1"/>
          <p:nvPr/>
        </p:nvSpPr>
        <p:spPr>
          <a:xfrm>
            <a:off x="4575774" y="297667"/>
            <a:ext cx="32165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2.pop/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C3A83A-52B5-FABF-1C34-29926C52BB1B}"/>
              </a:ext>
            </a:extLst>
          </p:cNvPr>
          <p:cNvSpPr txBox="1"/>
          <p:nvPr/>
        </p:nvSpPr>
        <p:spPr>
          <a:xfrm>
            <a:off x="5268456" y="256909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92A190-180C-40B6-182B-C4CFEEF6BFA1}"/>
              </a:ext>
            </a:extLst>
          </p:cNvPr>
          <p:cNvSpPr txBox="1"/>
          <p:nvPr/>
        </p:nvSpPr>
        <p:spPr>
          <a:xfrm>
            <a:off x="6197771" y="320782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8D4185-24F4-69AE-5FBC-D4F0B28175C6}"/>
              </a:ext>
            </a:extLst>
          </p:cNvPr>
          <p:cNvSpPr txBox="1"/>
          <p:nvPr/>
        </p:nvSpPr>
        <p:spPr>
          <a:xfrm>
            <a:off x="6184071" y="226526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C7C91C-613D-DBCD-41DB-D8D6CA1200CC}"/>
              </a:ext>
            </a:extLst>
          </p:cNvPr>
          <p:cNvSpPr txBox="1"/>
          <p:nvPr/>
        </p:nvSpPr>
        <p:spPr>
          <a:xfrm>
            <a:off x="4575774" y="539387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10D27E-8752-EDF5-0262-F33ED18DB55F}"/>
              </a:ext>
            </a:extLst>
          </p:cNvPr>
          <p:cNvSpPr/>
          <p:nvPr/>
        </p:nvSpPr>
        <p:spPr>
          <a:xfrm>
            <a:off x="7742013" y="1023168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F4E92E-2458-9CD5-E336-3F4C0CB7C5E0}"/>
              </a:ext>
            </a:extLst>
          </p:cNvPr>
          <p:cNvSpPr/>
          <p:nvPr/>
        </p:nvSpPr>
        <p:spPr>
          <a:xfrm>
            <a:off x="7742013" y="1722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F1F82D-D337-5B8E-5299-4A0E827554B8}"/>
              </a:ext>
            </a:extLst>
          </p:cNvPr>
          <p:cNvSpPr/>
          <p:nvPr/>
        </p:nvSpPr>
        <p:spPr>
          <a:xfrm>
            <a:off x="7742013" y="2465757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A63B24-6FD4-2387-11E7-07E4A17C88C5}"/>
              </a:ext>
            </a:extLst>
          </p:cNvPr>
          <p:cNvSpPr/>
          <p:nvPr/>
        </p:nvSpPr>
        <p:spPr>
          <a:xfrm>
            <a:off x="7742013" y="3156151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6DEEE1-09FB-5F21-3728-0BB70E80A8DE}"/>
              </a:ext>
            </a:extLst>
          </p:cNvPr>
          <p:cNvSpPr txBox="1"/>
          <p:nvPr/>
        </p:nvSpPr>
        <p:spPr>
          <a:xfrm>
            <a:off x="4558711" y="78805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1FA325-B5E5-EF3F-8BE2-594CF8B1F5DA}"/>
              </a:ext>
            </a:extLst>
          </p:cNvPr>
          <p:cNvCxnSpPr>
            <a:cxnSpLocks/>
          </p:cNvCxnSpPr>
          <p:nvPr/>
        </p:nvCxnSpPr>
        <p:spPr>
          <a:xfrm flipV="1">
            <a:off x="7141580" y="1240103"/>
            <a:ext cx="605982" cy="76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A83098-3449-1D03-D307-0D25EAD6AB94}"/>
              </a:ext>
            </a:extLst>
          </p:cNvPr>
          <p:cNvSpPr txBox="1"/>
          <p:nvPr/>
        </p:nvSpPr>
        <p:spPr>
          <a:xfrm>
            <a:off x="7373501" y="1351257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5B589C-C04F-5457-51ED-D9F4292A2FE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7396223" y="1866110"/>
            <a:ext cx="34579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05D400-1297-64F1-547B-CA77734E050F}"/>
              </a:ext>
            </a:extLst>
          </p:cNvPr>
          <p:cNvSpPr txBox="1"/>
          <p:nvPr/>
        </p:nvSpPr>
        <p:spPr>
          <a:xfrm>
            <a:off x="7503626" y="180330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667D9F-7AAA-0D8C-A77D-E5F03518E845}"/>
              </a:ext>
            </a:extLst>
          </p:cNvPr>
          <p:cNvSpPr txBox="1"/>
          <p:nvPr/>
        </p:nvSpPr>
        <p:spPr>
          <a:xfrm>
            <a:off x="4575774" y="102035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BE83333-AF5C-E948-3AF7-547A1DE2DA95}"/>
              </a:ext>
            </a:extLst>
          </p:cNvPr>
          <p:cNvCxnSpPr>
            <a:cxnSpLocks/>
            <a:stCxn id="31" idx="3"/>
            <a:endCxn id="45" idx="1"/>
          </p:cNvCxnSpPr>
          <p:nvPr/>
        </p:nvCxnSpPr>
        <p:spPr>
          <a:xfrm>
            <a:off x="7396223" y="2154110"/>
            <a:ext cx="345790" cy="455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9A2DFB9-24D0-38A1-5327-584155CDA2B4}"/>
              </a:ext>
            </a:extLst>
          </p:cNvPr>
          <p:cNvSpPr txBox="1"/>
          <p:nvPr/>
        </p:nvSpPr>
        <p:spPr>
          <a:xfrm>
            <a:off x="7560774" y="2235738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58EE9B-2349-F6A1-E4D6-1638ED0BE2D1}"/>
              </a:ext>
            </a:extLst>
          </p:cNvPr>
          <p:cNvSpPr txBox="1"/>
          <p:nvPr/>
        </p:nvSpPr>
        <p:spPr>
          <a:xfrm>
            <a:off x="4589274" y="124220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F2A393-93DD-D969-CD97-F07E887960E2}"/>
              </a:ext>
            </a:extLst>
          </p:cNvPr>
          <p:cNvCxnSpPr>
            <a:cxnSpLocks/>
          </p:cNvCxnSpPr>
          <p:nvPr/>
        </p:nvCxnSpPr>
        <p:spPr>
          <a:xfrm>
            <a:off x="7101926" y="2340300"/>
            <a:ext cx="688524" cy="84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5F354F-9ED0-3641-2592-5AAEB632ED5A}"/>
              </a:ext>
            </a:extLst>
          </p:cNvPr>
          <p:cNvSpPr txBox="1"/>
          <p:nvPr/>
        </p:nvSpPr>
        <p:spPr>
          <a:xfrm>
            <a:off x="7594779" y="279062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381F82-B39F-D4BC-1A20-FCFC18FABEBA}"/>
              </a:ext>
            </a:extLst>
          </p:cNvPr>
          <p:cNvSpPr txBox="1"/>
          <p:nvPr/>
        </p:nvSpPr>
        <p:spPr>
          <a:xfrm>
            <a:off x="4596690" y="146394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849B6A-6E84-1632-124F-8C4E483D10A7}"/>
              </a:ext>
            </a:extLst>
          </p:cNvPr>
          <p:cNvSpPr/>
          <p:nvPr/>
        </p:nvSpPr>
        <p:spPr>
          <a:xfrm>
            <a:off x="9124153" y="260389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828700-4585-730B-7B8E-D748CC91DBC6}"/>
              </a:ext>
            </a:extLst>
          </p:cNvPr>
          <p:cNvSpPr/>
          <p:nvPr/>
        </p:nvSpPr>
        <p:spPr>
          <a:xfrm>
            <a:off x="9149921" y="3852584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66CB1A1-62F7-61C0-8CF5-1B26426E7E34}"/>
              </a:ext>
            </a:extLst>
          </p:cNvPr>
          <p:cNvCxnSpPr>
            <a:cxnSpLocks/>
          </p:cNvCxnSpPr>
          <p:nvPr/>
        </p:nvCxnSpPr>
        <p:spPr>
          <a:xfrm flipV="1">
            <a:off x="8383999" y="2767039"/>
            <a:ext cx="742948" cy="408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B95129-3A7D-FDB9-7E1A-F9267A44B9A5}"/>
              </a:ext>
            </a:extLst>
          </p:cNvPr>
          <p:cNvSpPr txBox="1"/>
          <p:nvPr/>
        </p:nvSpPr>
        <p:spPr>
          <a:xfrm>
            <a:off x="8822415" y="269829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04E346-A3AF-29A5-29E4-4D54232CBAA3}"/>
              </a:ext>
            </a:extLst>
          </p:cNvPr>
          <p:cNvSpPr txBox="1"/>
          <p:nvPr/>
        </p:nvSpPr>
        <p:spPr>
          <a:xfrm>
            <a:off x="4596690" y="398949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8. push(x)/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90DEFE4-E0A2-1E59-26F1-BFF96E282990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8383999" y="3474058"/>
            <a:ext cx="765922" cy="522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7CB8591-6600-CAC8-8430-6763092C24C9}"/>
              </a:ext>
            </a:extLst>
          </p:cNvPr>
          <p:cNvSpPr txBox="1"/>
          <p:nvPr/>
        </p:nvSpPr>
        <p:spPr>
          <a:xfrm>
            <a:off x="8887615" y="354755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AC5CF2C-6645-7502-4BD3-D11E5014AE64}"/>
              </a:ext>
            </a:extLst>
          </p:cNvPr>
          <p:cNvSpPr txBox="1"/>
          <p:nvPr/>
        </p:nvSpPr>
        <p:spPr>
          <a:xfrm>
            <a:off x="4596690" y="420984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9. pop/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top(x)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9A24323-EE48-9A65-C2EE-C78538F9A1C2}"/>
              </a:ext>
            </a:extLst>
          </p:cNvPr>
          <p:cNvSpPr/>
          <p:nvPr/>
        </p:nvSpPr>
        <p:spPr>
          <a:xfrm>
            <a:off x="4190807" y="-1"/>
            <a:ext cx="278898" cy="583247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574A1C-C20C-FB4D-218A-EA0AD32EA98F}"/>
              </a:ext>
            </a:extLst>
          </p:cNvPr>
          <p:cNvCxnSpPr>
            <a:cxnSpLocks/>
          </p:cNvCxnSpPr>
          <p:nvPr/>
        </p:nvCxnSpPr>
        <p:spPr>
          <a:xfrm>
            <a:off x="4868370" y="2971169"/>
            <a:ext cx="934931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C847FB-D325-888A-4DB7-B14CF0A003A9}"/>
              </a:ext>
            </a:extLst>
          </p:cNvPr>
          <p:cNvCxnSpPr>
            <a:cxnSpLocks/>
          </p:cNvCxnSpPr>
          <p:nvPr/>
        </p:nvCxnSpPr>
        <p:spPr>
          <a:xfrm>
            <a:off x="5803301" y="2971169"/>
            <a:ext cx="688026" cy="698101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9029F06-3B9B-F738-C79C-19ED36533EE5}"/>
              </a:ext>
            </a:extLst>
          </p:cNvPr>
          <p:cNvCxnSpPr>
            <a:cxnSpLocks/>
          </p:cNvCxnSpPr>
          <p:nvPr/>
        </p:nvCxnSpPr>
        <p:spPr>
          <a:xfrm>
            <a:off x="386207" y="788055"/>
            <a:ext cx="308274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E0BB7CB-F066-8F8A-F652-934A265DC962}"/>
              </a:ext>
            </a:extLst>
          </p:cNvPr>
          <p:cNvSpPr txBox="1"/>
          <p:nvPr/>
        </p:nvSpPr>
        <p:spPr>
          <a:xfrm>
            <a:off x="844080" y="692957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3137D3-76DE-F688-6CC9-6A29EFD4F89F}"/>
              </a:ext>
            </a:extLst>
          </p:cNvPr>
          <p:cNvSpPr txBox="1"/>
          <p:nvPr/>
        </p:nvSpPr>
        <p:spPr>
          <a:xfrm>
            <a:off x="863600" y="880388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FE8017-906E-FBC2-1413-A183CAC7F7C2}"/>
              </a:ext>
            </a:extLst>
          </p:cNvPr>
          <p:cNvSpPr txBox="1"/>
          <p:nvPr/>
        </p:nvSpPr>
        <p:spPr>
          <a:xfrm>
            <a:off x="863600" y="1108887"/>
            <a:ext cx="32165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2.pop/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F56213-D7BA-6CF8-AEC2-FA1A31D3BE47}"/>
              </a:ext>
            </a:extLst>
          </p:cNvPr>
          <p:cNvSpPr txBox="1"/>
          <p:nvPr/>
        </p:nvSpPr>
        <p:spPr>
          <a:xfrm>
            <a:off x="863599" y="1324806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 “</a:t>
            </a:r>
            <a:r>
              <a:rPr lang="en-US" sz="1200" b="1" i="1" u="sng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r>
              <a:rPr lang="en-US" sz="1200" b="1" i="1" u="sng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E13329C-2730-D177-8D82-B953AE6AE700}"/>
              </a:ext>
            </a:extLst>
          </p:cNvPr>
          <p:cNvSpPr txBox="1"/>
          <p:nvPr/>
        </p:nvSpPr>
        <p:spPr>
          <a:xfrm>
            <a:off x="844079" y="1509472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AFD61D6-8A08-936A-3AA0-CD9E71C53F42}"/>
              </a:ext>
            </a:extLst>
          </p:cNvPr>
          <p:cNvCxnSpPr>
            <a:cxnSpLocks/>
          </p:cNvCxnSpPr>
          <p:nvPr/>
        </p:nvCxnSpPr>
        <p:spPr>
          <a:xfrm>
            <a:off x="4632381" y="2548850"/>
            <a:ext cx="1170920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FDF995D-C65F-FAA2-CECD-6F8944258321}"/>
              </a:ext>
            </a:extLst>
          </p:cNvPr>
          <p:cNvCxnSpPr>
            <a:cxnSpLocks/>
          </p:cNvCxnSpPr>
          <p:nvPr/>
        </p:nvCxnSpPr>
        <p:spPr>
          <a:xfrm flipV="1">
            <a:off x="5803301" y="1872443"/>
            <a:ext cx="735772" cy="676407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50CE6E-5E07-15A3-FD80-2E89B4648562}"/>
              </a:ext>
            </a:extLst>
          </p:cNvPr>
          <p:cNvCxnSpPr>
            <a:cxnSpLocks/>
          </p:cNvCxnSpPr>
          <p:nvPr/>
        </p:nvCxnSpPr>
        <p:spPr>
          <a:xfrm>
            <a:off x="6520043" y="1895633"/>
            <a:ext cx="479171" cy="1791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1466D60-B0F9-ECA4-B0AE-1EDD762B4B11}"/>
              </a:ext>
            </a:extLst>
          </p:cNvPr>
          <p:cNvCxnSpPr>
            <a:cxnSpLocks/>
          </p:cNvCxnSpPr>
          <p:nvPr/>
        </p:nvCxnSpPr>
        <p:spPr>
          <a:xfrm flipV="1">
            <a:off x="6977177" y="1146059"/>
            <a:ext cx="583485" cy="780395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E797129-9CCC-A7FB-AC70-EFA5D2C1A7DF}"/>
              </a:ext>
            </a:extLst>
          </p:cNvPr>
          <p:cNvCxnSpPr>
            <a:cxnSpLocks/>
          </p:cNvCxnSpPr>
          <p:nvPr/>
        </p:nvCxnSpPr>
        <p:spPr>
          <a:xfrm>
            <a:off x="386207" y="2010110"/>
            <a:ext cx="281181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3F39061-95E6-25C6-3682-9575281EF05B}"/>
              </a:ext>
            </a:extLst>
          </p:cNvPr>
          <p:cNvSpPr txBox="1"/>
          <p:nvPr/>
        </p:nvSpPr>
        <p:spPr>
          <a:xfrm>
            <a:off x="856312" y="1910708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F98D9-D88D-86C5-B093-5B552CD43F72}"/>
              </a:ext>
            </a:extLst>
          </p:cNvPr>
          <p:cNvSpPr txBox="1"/>
          <p:nvPr/>
        </p:nvSpPr>
        <p:spPr>
          <a:xfrm>
            <a:off x="875832" y="2098139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E301558-6787-9ECC-2391-4BFD310B3A73}"/>
              </a:ext>
            </a:extLst>
          </p:cNvPr>
          <p:cNvSpPr txBox="1"/>
          <p:nvPr/>
        </p:nvSpPr>
        <p:spPr>
          <a:xfrm>
            <a:off x="875832" y="2302804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3F2F400-858E-7368-2415-E3D7569F8768}"/>
              </a:ext>
            </a:extLst>
          </p:cNvPr>
          <p:cNvSpPr txBox="1"/>
          <p:nvPr/>
        </p:nvSpPr>
        <p:spPr>
          <a:xfrm>
            <a:off x="867227" y="2477314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“Loaded” State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4B13E-EE76-E172-20F9-AA8CC5B5C10B}"/>
              </a:ext>
            </a:extLst>
          </p:cNvPr>
          <p:cNvSpPr txBox="1"/>
          <p:nvPr/>
        </p:nvSpPr>
        <p:spPr>
          <a:xfrm>
            <a:off x="881826" y="270878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43AE27-3658-9588-3C97-67CFDB53EDD9}"/>
              </a:ext>
            </a:extLst>
          </p:cNvPr>
          <p:cNvSpPr txBox="1"/>
          <p:nvPr/>
        </p:nvSpPr>
        <p:spPr>
          <a:xfrm>
            <a:off x="863599" y="2899960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64069B5-EBBD-8D31-A66D-3E4924C6AE01}"/>
              </a:ext>
            </a:extLst>
          </p:cNvPr>
          <p:cNvCxnSpPr>
            <a:cxnSpLocks/>
          </p:cNvCxnSpPr>
          <p:nvPr/>
        </p:nvCxnSpPr>
        <p:spPr>
          <a:xfrm flipV="1">
            <a:off x="6453929" y="2095374"/>
            <a:ext cx="1463155" cy="606180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2A32FC-225C-CEA3-B0A6-6C46CFF0CC95}"/>
              </a:ext>
            </a:extLst>
          </p:cNvPr>
          <p:cNvCxnSpPr>
            <a:cxnSpLocks/>
          </p:cNvCxnSpPr>
          <p:nvPr/>
        </p:nvCxnSpPr>
        <p:spPr>
          <a:xfrm flipV="1">
            <a:off x="386207" y="3200605"/>
            <a:ext cx="383307" cy="7215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DC08656C-5908-0231-22A0-CAF4FF46B995}"/>
              </a:ext>
            </a:extLst>
          </p:cNvPr>
          <p:cNvSpPr txBox="1"/>
          <p:nvPr/>
        </p:nvSpPr>
        <p:spPr>
          <a:xfrm>
            <a:off x="862772" y="3109365"/>
            <a:ext cx="9250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5B0AFEB-2989-A184-1093-1B15D5E376E1}"/>
              </a:ext>
            </a:extLst>
          </p:cNvPr>
          <p:cNvSpPr txBox="1"/>
          <p:nvPr/>
        </p:nvSpPr>
        <p:spPr>
          <a:xfrm>
            <a:off x="837253" y="3919371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2524E85-1FCB-1148-2695-FCF837BCF1DD}"/>
              </a:ext>
            </a:extLst>
          </p:cNvPr>
          <p:cNvSpPr txBox="1"/>
          <p:nvPr/>
        </p:nvSpPr>
        <p:spPr>
          <a:xfrm>
            <a:off x="856312" y="3532011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GUARD: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endParaRPr lang="en-US" sz="120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B9BC8EF-5B61-D155-E400-CF0B17703921}"/>
              </a:ext>
            </a:extLst>
          </p:cNvPr>
          <p:cNvSpPr txBox="1"/>
          <p:nvPr/>
        </p:nvSpPr>
        <p:spPr>
          <a:xfrm>
            <a:off x="1329340" y="3709584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8709544-7181-7450-1F02-AC020C3637EB}"/>
              </a:ext>
            </a:extLst>
          </p:cNvPr>
          <p:cNvSpPr txBox="1"/>
          <p:nvPr/>
        </p:nvSpPr>
        <p:spPr>
          <a:xfrm>
            <a:off x="837253" y="1712884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~()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017E7-DE14-6FD5-2E64-D6529FCFBC13}"/>
              </a:ext>
            </a:extLst>
          </p:cNvPr>
          <p:cNvSpPr txBox="1"/>
          <p:nvPr/>
        </p:nvSpPr>
        <p:spPr>
          <a:xfrm>
            <a:off x="862771" y="4364335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~()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862C8A9-BBEE-0B84-F58D-F3DF471863D1}"/>
              </a:ext>
            </a:extLst>
          </p:cNvPr>
          <p:cNvSpPr txBox="1"/>
          <p:nvPr/>
        </p:nvSpPr>
        <p:spPr>
          <a:xfrm>
            <a:off x="844079" y="3301391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“Loaded” State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916E1CB-9367-22BA-1B2A-2A28725E2FFC}"/>
              </a:ext>
            </a:extLst>
          </p:cNvPr>
          <p:cNvSpPr txBox="1"/>
          <p:nvPr/>
        </p:nvSpPr>
        <p:spPr>
          <a:xfrm>
            <a:off x="844079" y="4132935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“Loaded” State</a:t>
            </a:r>
          </a:p>
        </p:txBody>
      </p:sp>
      <p:sp>
        <p:nvSpPr>
          <p:cNvPr id="129" name="Oval Callout 128">
            <a:extLst>
              <a:ext uri="{FF2B5EF4-FFF2-40B4-BE49-F238E27FC236}">
                <a16:creationId xmlns:a16="http://schemas.microsoft.com/office/drawing/2014/main" id="{9ED87FF1-71B4-4245-18C5-C4E24D1640AE}"/>
              </a:ext>
            </a:extLst>
          </p:cNvPr>
          <p:cNvSpPr/>
          <p:nvPr/>
        </p:nvSpPr>
        <p:spPr>
          <a:xfrm>
            <a:off x="1063830" y="4302178"/>
            <a:ext cx="2907197" cy="975878"/>
          </a:xfrm>
          <a:prstGeom prst="wedgeEllipseCallout">
            <a:avLst>
              <a:gd name="adj1" fmla="val -38152"/>
              <a:gd name="adj2" fmla="val -108295"/>
            </a:avLst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Manual review (True to life)</a:t>
            </a:r>
          </a:p>
        </p:txBody>
      </p:sp>
    </p:spTree>
    <p:extLst>
      <p:ext uri="{BB962C8B-B14F-4D97-AF65-F5344CB8AC3E}">
        <p14:creationId xmlns:p14="http://schemas.microsoft.com/office/powerpoint/2010/main" val="411189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3" grpId="0"/>
      <p:bldP spid="85" grpId="0"/>
      <p:bldP spid="100" grpId="0"/>
      <p:bldP spid="101" grpId="0"/>
      <p:bldP spid="102" grpId="0"/>
      <p:bldP spid="103" grpId="0"/>
      <p:bldP spid="104" grpId="0"/>
      <p:bldP spid="105" grpId="0"/>
      <p:bldP spid="112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9" grpId="0" animBg="1"/>
      <p:bldP spid="12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32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56" y="169800"/>
            <a:ext cx="5207046" cy="243759"/>
          </a:xfrm>
        </p:spPr>
        <p:txBody>
          <a:bodyPr anchor="t">
            <a:normAutofit fontScale="90000"/>
          </a:bodyPr>
          <a:lstStyle/>
          <a:p>
            <a:r>
              <a:rPr lang="en-US" sz="2200" dirty="0"/>
              <a:t>N+ Conformance Test (in JUnit)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E797129-9CCC-A7FB-AC70-EFA5D2C1A7DF}"/>
              </a:ext>
            </a:extLst>
          </p:cNvPr>
          <p:cNvCxnSpPr>
            <a:cxnSpLocks/>
          </p:cNvCxnSpPr>
          <p:nvPr/>
        </p:nvCxnSpPr>
        <p:spPr>
          <a:xfrm>
            <a:off x="373975" y="945240"/>
            <a:ext cx="281181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3F39061-95E6-25C6-3682-9575281EF05B}"/>
              </a:ext>
            </a:extLst>
          </p:cNvPr>
          <p:cNvSpPr txBox="1"/>
          <p:nvPr/>
        </p:nvSpPr>
        <p:spPr>
          <a:xfrm>
            <a:off x="844080" y="845838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F98D9-D88D-86C5-B093-5B552CD43F72}"/>
              </a:ext>
            </a:extLst>
          </p:cNvPr>
          <p:cNvSpPr txBox="1"/>
          <p:nvPr/>
        </p:nvSpPr>
        <p:spPr>
          <a:xfrm>
            <a:off x="863600" y="1033269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E301558-6787-9ECC-2391-4BFD310B3A73}"/>
              </a:ext>
            </a:extLst>
          </p:cNvPr>
          <p:cNvSpPr txBox="1"/>
          <p:nvPr/>
        </p:nvSpPr>
        <p:spPr>
          <a:xfrm>
            <a:off x="863600" y="1237934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3F2F400-858E-7368-2415-E3D7569F8768}"/>
              </a:ext>
            </a:extLst>
          </p:cNvPr>
          <p:cNvSpPr txBox="1"/>
          <p:nvPr/>
        </p:nvSpPr>
        <p:spPr>
          <a:xfrm>
            <a:off x="854995" y="1412444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“Loaded” State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4B13E-EE76-E172-20F9-AA8CC5B5C10B}"/>
              </a:ext>
            </a:extLst>
          </p:cNvPr>
          <p:cNvSpPr txBox="1"/>
          <p:nvPr/>
        </p:nvSpPr>
        <p:spPr>
          <a:xfrm>
            <a:off x="869594" y="164391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43AE27-3658-9588-3C97-67CFDB53EDD9}"/>
              </a:ext>
            </a:extLst>
          </p:cNvPr>
          <p:cNvSpPr txBox="1"/>
          <p:nvPr/>
        </p:nvSpPr>
        <p:spPr>
          <a:xfrm>
            <a:off x="851367" y="1835090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49B98F04-C379-3061-528C-C7A1AC097430}"/>
              </a:ext>
            </a:extLst>
          </p:cNvPr>
          <p:cNvSpPr/>
          <p:nvPr/>
        </p:nvSpPr>
        <p:spPr>
          <a:xfrm>
            <a:off x="3483059" y="1015373"/>
            <a:ext cx="813181" cy="616945"/>
          </a:xfrm>
          <a:prstGeom prst="wedgeEllipseCallout">
            <a:avLst>
              <a:gd name="adj1" fmla="val -270066"/>
              <a:gd name="adj2" fmla="val 2899"/>
            </a:avLst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8436755-07A7-15E3-AA3D-FCD0EAB4AC9B}"/>
              </a:ext>
            </a:extLst>
          </p:cNvPr>
          <p:cNvSpPr/>
          <p:nvPr/>
        </p:nvSpPr>
        <p:spPr>
          <a:xfrm>
            <a:off x="3958542" y="1828576"/>
            <a:ext cx="914400" cy="425975"/>
          </a:xfrm>
          <a:prstGeom prst="rightArrow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404B341-E465-7C3A-55F5-50F40DB8E1ED}"/>
              </a:ext>
            </a:extLst>
          </p:cNvPr>
          <p:cNvSpPr/>
          <p:nvPr/>
        </p:nvSpPr>
        <p:spPr>
          <a:xfrm>
            <a:off x="1296365" y="2916237"/>
            <a:ext cx="1713053" cy="1065454"/>
          </a:xfrm>
          <a:prstGeom prst="wedgeEllipseCallout">
            <a:avLst>
              <a:gd name="adj1" fmla="val -22860"/>
              <a:gd name="adj2" fmla="val -125441"/>
            </a:avLst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F53DB-CD29-E63F-48D7-B46A7ECB021C}"/>
              </a:ext>
            </a:extLst>
          </p:cNvPr>
          <p:cNvSpPr txBox="1"/>
          <p:nvPr/>
        </p:nvSpPr>
        <p:spPr>
          <a:xfrm>
            <a:off x="5315297" y="680321"/>
            <a:ext cx="408649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200" dirty="0"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SUT.Stack</a:t>
            </a:r>
            <a:r>
              <a:rPr lang="en-GB" sz="1200" dirty="0"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200" dirty="0"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UnitTests</a:t>
            </a:r>
            <a:r>
              <a:rPr lang="en-GB" sz="1200" dirty="0">
                <a:effectLst/>
                <a:latin typeface="Menlo" panose="020B0609030804020204" pitchFamily="49" charset="0"/>
              </a:rPr>
              <a:t> {</a:t>
            </a:r>
            <a:br>
              <a:rPr lang="en-GB" sz="1200" dirty="0">
                <a:effectLst/>
                <a:latin typeface="Menlo" panose="020B0609030804020204" pitchFamily="49" charset="0"/>
              </a:rPr>
            </a:br>
            <a:endParaRPr lang="en-GB" sz="120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GB" sz="1200" dirty="0">
                <a:effectLst/>
                <a:latin typeface="Menlo" panose="020B0609030804020204" pitchFamily="49" charset="0"/>
              </a:rPr>
              <a:t>Stack </a:t>
            </a:r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</a:t>
            </a:r>
            <a:r>
              <a:rPr lang="en-GB" sz="1200" dirty="0"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GB" sz="1200" dirty="0">
                <a:solidFill>
                  <a:srgbClr val="0000C0"/>
                </a:solidFill>
                <a:latin typeface="Menlo" panose="020B0609030804020204" pitchFamily="49" charset="0"/>
              </a:rPr>
              <a:t>int</a:t>
            </a:r>
            <a:r>
              <a:rPr lang="en-GB" sz="1200" dirty="0">
                <a:latin typeface="Menlo" panose="020B0609030804020204" pitchFamily="49" charset="0"/>
              </a:rPr>
              <a:t> x;</a:t>
            </a:r>
          </a:p>
          <a:p>
            <a:pPr lvl="1"/>
            <a:r>
              <a:rPr lang="en-GB" sz="1200" dirty="0">
                <a:solidFill>
                  <a:srgbClr val="0000C0"/>
                </a:solidFill>
                <a:latin typeface="Menlo" panose="020B0609030804020204" pitchFamily="49" charset="0"/>
              </a:rPr>
              <a:t>int</a:t>
            </a:r>
            <a:r>
              <a:rPr lang="en-GB" sz="1200" dirty="0">
                <a:effectLst/>
                <a:latin typeface="Menlo" panose="020B0609030804020204" pitchFamily="49" charset="0"/>
              </a:rPr>
              <a:t> max;</a:t>
            </a:r>
          </a:p>
          <a:p>
            <a:pPr lvl="1"/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@Test</a:t>
            </a:r>
            <a:endParaRPr lang="en-GB" sz="1200" dirty="0">
              <a:solidFill>
                <a:schemeClr val="bg1">
                  <a:lumMod val="50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	public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dirty="0">
                <a:effectLst/>
                <a:latin typeface="Menlo" panose="020B0609030804020204" pitchFamily="49" charset="0"/>
              </a:rPr>
              <a:t> testPath01() {</a:t>
            </a:r>
          </a:p>
          <a:p>
            <a:r>
              <a:rPr lang="en-GB" sz="1200" dirty="0">
                <a:latin typeface="Menlo" panose="020B0609030804020204" pitchFamily="49" charset="0"/>
              </a:rPr>
              <a:t>		m</a:t>
            </a:r>
            <a:r>
              <a:rPr lang="en-GB" sz="1200" dirty="0">
                <a:effectLst/>
                <a:latin typeface="Menlo" panose="020B0609030804020204" pitchFamily="49" charset="0"/>
              </a:rPr>
              <a:t>ax=5;</a:t>
            </a:r>
          </a:p>
          <a:p>
            <a:pPr lvl="2"/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</a:t>
            </a:r>
            <a:r>
              <a:rPr lang="en-GB" sz="1200" dirty="0">
                <a:effectLst/>
                <a:latin typeface="Menlo" panose="020B0609030804020204" pitchFamily="49" charset="0"/>
              </a:rPr>
              <a:t>= </a:t>
            </a:r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200" dirty="0">
                <a:effectLst/>
                <a:latin typeface="Menlo" panose="020B0609030804020204" pitchFamily="49" charset="0"/>
              </a:rPr>
              <a:t> Stack(max);</a:t>
            </a:r>
          </a:p>
          <a:p>
            <a:pPr lvl="2"/>
            <a:r>
              <a:rPr lang="en-GB" sz="1200" dirty="0">
                <a:latin typeface="Menlo" panose="020B0609030804020204" pitchFamily="49" charset="0"/>
              </a:rPr>
              <a:t>x=10;</a:t>
            </a:r>
          </a:p>
          <a:p>
            <a:pPr lvl="2"/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sut.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push</a:t>
            </a:r>
            <a:r>
              <a:rPr lang="en-GB" sz="1200" dirty="0">
                <a:effectLst/>
                <a:latin typeface="Menlo" panose="020B0609030804020204" pitchFamily="49" charset="0"/>
              </a:rPr>
              <a:t>(x);</a:t>
            </a:r>
          </a:p>
          <a:p>
            <a:pPr lvl="2"/>
            <a:r>
              <a:rPr lang="en-GB" sz="1200" dirty="0" err="1">
                <a:effectLst/>
                <a:latin typeface="Menlo" panose="020B0609030804020204" pitchFamily="49" charset="0"/>
              </a:rPr>
              <a:t>assertTrue</a:t>
            </a:r>
            <a:r>
              <a:rPr lang="en-GB" sz="1200" dirty="0">
                <a:effectLst/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0000C0"/>
                </a:solidFill>
                <a:latin typeface="Menlo" panose="020B0609030804020204" pitchFamily="49" charset="0"/>
              </a:rPr>
              <a:t>sut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.isLoaded</a:t>
            </a:r>
            <a:r>
              <a:rPr lang="en-GB" sz="1200" dirty="0">
                <a:effectLst/>
                <a:latin typeface="Menlo" panose="020B0609030804020204" pitchFamily="49" charset="0"/>
              </a:rPr>
              <a:t>());</a:t>
            </a:r>
          </a:p>
          <a:p>
            <a:pPr lvl="2"/>
            <a:r>
              <a:rPr lang="en-GB" sz="12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US" sz="1200" dirty="0">
                <a:solidFill>
                  <a:srgbClr val="92D050"/>
                </a:solidFill>
              </a:rPr>
              <a:t>Check [n==1]</a:t>
            </a:r>
            <a:endParaRPr lang="en-GB" sz="1200" dirty="0">
              <a:effectLst/>
              <a:latin typeface="Menlo" panose="020B0609030804020204" pitchFamily="49" charset="0"/>
            </a:endParaRPr>
          </a:p>
          <a:p>
            <a:pPr lvl="2"/>
            <a:r>
              <a:rPr lang="en-GB" sz="1200" dirty="0">
                <a:solidFill>
                  <a:srgbClr val="92D050"/>
                </a:solidFill>
              </a:rPr>
              <a:t>//while(</a:t>
            </a:r>
            <a:r>
              <a:rPr lang="en-GB" sz="1200" dirty="0" err="1">
                <a:solidFill>
                  <a:srgbClr val="92D050"/>
                </a:solidFill>
              </a:rPr>
              <a:t>sut.getLength</a:t>
            </a:r>
            <a:r>
              <a:rPr lang="en-GB" sz="1200" dirty="0">
                <a:solidFill>
                  <a:srgbClr val="92D050"/>
                </a:solidFill>
              </a:rPr>
              <a:t>()!=1)</a:t>
            </a:r>
          </a:p>
          <a:p>
            <a:pPr lvl="2"/>
            <a:r>
              <a:rPr lang="en-GB" sz="1200" dirty="0">
                <a:solidFill>
                  <a:srgbClr val="92D050"/>
                </a:solidFill>
              </a:rPr>
              <a:t>	//</a:t>
            </a:r>
            <a:r>
              <a:rPr lang="en-GB" sz="1200" dirty="0" err="1">
                <a:solidFill>
                  <a:srgbClr val="92D050"/>
                </a:solidFill>
              </a:rPr>
              <a:t>sut.push</a:t>
            </a:r>
            <a:r>
              <a:rPr lang="en-GB" sz="1200" dirty="0">
                <a:solidFill>
                  <a:srgbClr val="92D050"/>
                </a:solidFill>
              </a:rPr>
              <a:t>(x)</a:t>
            </a:r>
          </a:p>
          <a:p>
            <a:pPr lvl="2"/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sut.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pop</a:t>
            </a:r>
            <a:r>
              <a:rPr lang="en-GB" sz="1200" dirty="0">
                <a:effectLst/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n-GB" sz="1200" dirty="0" err="1">
                <a:effectLst/>
                <a:latin typeface="Menlo" panose="020B0609030804020204" pitchFamily="49" charset="0"/>
              </a:rPr>
              <a:t>assertTrue</a:t>
            </a:r>
            <a:r>
              <a:rPr lang="en-GB" sz="1200" dirty="0">
                <a:effectLst/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0000C0"/>
                </a:solidFill>
                <a:latin typeface="Menlo" panose="020B0609030804020204" pitchFamily="49" charset="0"/>
              </a:rPr>
              <a:t>sut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.isEmpty</a:t>
            </a:r>
            <a:r>
              <a:rPr lang="en-GB" sz="1200" dirty="0"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GB" sz="1200" dirty="0"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GB" sz="1200" dirty="0"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7BC35E58-2EAE-FEF8-7982-A3250B20E8D5}"/>
              </a:ext>
            </a:extLst>
          </p:cNvPr>
          <p:cNvSpPr/>
          <p:nvPr/>
        </p:nvSpPr>
        <p:spPr>
          <a:xfrm>
            <a:off x="3961530" y="413559"/>
            <a:ext cx="813181" cy="616945"/>
          </a:xfrm>
          <a:prstGeom prst="wedgeEllipseCallout">
            <a:avLst>
              <a:gd name="adj1" fmla="val -379667"/>
              <a:gd name="adj2" fmla="val 32917"/>
            </a:avLst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88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5400000"/>
            <a:ext cx="647600" cy="216000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33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976" y="971551"/>
            <a:ext cx="2592387" cy="251999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1900"/>
              <a:t>Sneak paths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6474CABF-E98F-65EF-9430-B15C0BCB89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022404"/>
              </p:ext>
            </p:extLst>
          </p:nvPr>
        </p:nvGraphicFramePr>
        <p:xfrm>
          <a:off x="863600" y="971551"/>
          <a:ext cx="5184775" cy="3889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6776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34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07" y="240303"/>
            <a:ext cx="342175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N+ Sneak Paths Tests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51EEA-DF09-F5E4-A350-0B7453C57F4A}"/>
              </a:ext>
            </a:extLst>
          </p:cNvPr>
          <p:cNvSpPr/>
          <p:nvPr/>
        </p:nvSpPr>
        <p:spPr>
          <a:xfrm>
            <a:off x="4504676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alpha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79CBEF-435F-908C-96B9-00708309012E}"/>
              </a:ext>
            </a:extLst>
          </p:cNvPr>
          <p:cNvSpPr/>
          <p:nvPr/>
        </p:nvSpPr>
        <p:spPr>
          <a:xfrm>
            <a:off x="5803301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571ECF-FB5F-942D-7F04-25A9954538C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183981" y="2774092"/>
            <a:ext cx="619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9A44E0-2905-1DDE-826E-296E1D17E5D1}"/>
              </a:ext>
            </a:extLst>
          </p:cNvPr>
          <p:cNvSpPr txBox="1"/>
          <p:nvPr/>
        </p:nvSpPr>
        <p:spPr>
          <a:xfrm>
            <a:off x="4558711" y="80657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3FF8B-CAFE-BEF8-77DC-69D752DD9DD6}"/>
              </a:ext>
            </a:extLst>
          </p:cNvPr>
          <p:cNvSpPr/>
          <p:nvPr/>
        </p:nvSpPr>
        <p:spPr>
          <a:xfrm>
            <a:off x="6635559" y="3371613"/>
            <a:ext cx="838091" cy="297657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6C650E-AE81-02DD-D529-AC8E3B56FAA4}"/>
              </a:ext>
            </a:extLst>
          </p:cNvPr>
          <p:cNvSpPr/>
          <p:nvPr/>
        </p:nvSpPr>
        <p:spPr>
          <a:xfrm>
            <a:off x="6558132" y="2010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58F137-6A98-2DB4-8AE4-A6D09EB015C8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250329" y="2154110"/>
            <a:ext cx="307803" cy="47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78A9E-D10E-4684-86F5-927CD241D1E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133180" y="2918092"/>
            <a:ext cx="502379" cy="55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DADCC0F-B3E9-2C22-6C5B-13E923B559AB}"/>
              </a:ext>
            </a:extLst>
          </p:cNvPr>
          <p:cNvSpPr txBox="1"/>
          <p:nvPr/>
        </p:nvSpPr>
        <p:spPr>
          <a:xfrm>
            <a:off x="4575775" y="297667"/>
            <a:ext cx="7037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2.pop/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C3A83A-52B5-FABF-1C34-29926C52BB1B}"/>
              </a:ext>
            </a:extLst>
          </p:cNvPr>
          <p:cNvSpPr txBox="1"/>
          <p:nvPr/>
        </p:nvSpPr>
        <p:spPr>
          <a:xfrm>
            <a:off x="5268456" y="256909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92A190-180C-40B6-182B-C4CFEEF6BFA1}"/>
              </a:ext>
            </a:extLst>
          </p:cNvPr>
          <p:cNvSpPr txBox="1"/>
          <p:nvPr/>
        </p:nvSpPr>
        <p:spPr>
          <a:xfrm>
            <a:off x="6197771" y="320782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8D4185-24F4-69AE-5FBC-D4F0B28175C6}"/>
              </a:ext>
            </a:extLst>
          </p:cNvPr>
          <p:cNvSpPr txBox="1"/>
          <p:nvPr/>
        </p:nvSpPr>
        <p:spPr>
          <a:xfrm>
            <a:off x="6184071" y="226526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C7C91C-613D-DBCD-41DB-D8D6CA1200CC}"/>
              </a:ext>
            </a:extLst>
          </p:cNvPr>
          <p:cNvSpPr txBox="1"/>
          <p:nvPr/>
        </p:nvSpPr>
        <p:spPr>
          <a:xfrm>
            <a:off x="4575774" y="539387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10D27E-8752-EDF5-0262-F33ED18DB55F}"/>
              </a:ext>
            </a:extLst>
          </p:cNvPr>
          <p:cNvSpPr/>
          <p:nvPr/>
        </p:nvSpPr>
        <p:spPr>
          <a:xfrm>
            <a:off x="7742013" y="1023168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F4E92E-2458-9CD5-E336-3F4C0CB7C5E0}"/>
              </a:ext>
            </a:extLst>
          </p:cNvPr>
          <p:cNvSpPr/>
          <p:nvPr/>
        </p:nvSpPr>
        <p:spPr>
          <a:xfrm>
            <a:off x="7742013" y="1722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F1F82D-D337-5B8E-5299-4A0E827554B8}"/>
              </a:ext>
            </a:extLst>
          </p:cNvPr>
          <p:cNvSpPr/>
          <p:nvPr/>
        </p:nvSpPr>
        <p:spPr>
          <a:xfrm>
            <a:off x="7742013" y="2465757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A63B24-6FD4-2387-11E7-07E4A17C88C5}"/>
              </a:ext>
            </a:extLst>
          </p:cNvPr>
          <p:cNvSpPr/>
          <p:nvPr/>
        </p:nvSpPr>
        <p:spPr>
          <a:xfrm>
            <a:off x="7742013" y="3156151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6DEEE1-09FB-5F21-3728-0BB70E80A8DE}"/>
              </a:ext>
            </a:extLst>
          </p:cNvPr>
          <p:cNvSpPr txBox="1"/>
          <p:nvPr/>
        </p:nvSpPr>
        <p:spPr>
          <a:xfrm>
            <a:off x="4558711" y="78805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1FA325-B5E5-EF3F-8BE2-594CF8B1F5DA}"/>
              </a:ext>
            </a:extLst>
          </p:cNvPr>
          <p:cNvCxnSpPr>
            <a:cxnSpLocks/>
          </p:cNvCxnSpPr>
          <p:nvPr/>
        </p:nvCxnSpPr>
        <p:spPr>
          <a:xfrm flipV="1">
            <a:off x="7141580" y="1240103"/>
            <a:ext cx="605982" cy="76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A83098-3449-1D03-D307-0D25EAD6AB94}"/>
              </a:ext>
            </a:extLst>
          </p:cNvPr>
          <p:cNvSpPr txBox="1"/>
          <p:nvPr/>
        </p:nvSpPr>
        <p:spPr>
          <a:xfrm>
            <a:off x="7373501" y="1351257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5B589C-C04F-5457-51ED-D9F4292A2FE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7396223" y="1866110"/>
            <a:ext cx="34579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05D400-1297-64F1-547B-CA77734E050F}"/>
              </a:ext>
            </a:extLst>
          </p:cNvPr>
          <p:cNvSpPr txBox="1"/>
          <p:nvPr/>
        </p:nvSpPr>
        <p:spPr>
          <a:xfrm>
            <a:off x="7503626" y="180330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667D9F-7AAA-0D8C-A77D-E5F03518E845}"/>
              </a:ext>
            </a:extLst>
          </p:cNvPr>
          <p:cNvSpPr txBox="1"/>
          <p:nvPr/>
        </p:nvSpPr>
        <p:spPr>
          <a:xfrm>
            <a:off x="4575774" y="102035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BE83333-AF5C-E948-3AF7-547A1DE2DA95}"/>
              </a:ext>
            </a:extLst>
          </p:cNvPr>
          <p:cNvCxnSpPr>
            <a:cxnSpLocks/>
            <a:stCxn id="31" idx="3"/>
            <a:endCxn id="45" idx="1"/>
          </p:cNvCxnSpPr>
          <p:nvPr/>
        </p:nvCxnSpPr>
        <p:spPr>
          <a:xfrm>
            <a:off x="7396223" y="2154110"/>
            <a:ext cx="345790" cy="455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9A2DFB9-24D0-38A1-5327-584155CDA2B4}"/>
              </a:ext>
            </a:extLst>
          </p:cNvPr>
          <p:cNvSpPr txBox="1"/>
          <p:nvPr/>
        </p:nvSpPr>
        <p:spPr>
          <a:xfrm>
            <a:off x="7560774" y="2235738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58EE9B-2349-F6A1-E4D6-1638ED0BE2D1}"/>
              </a:ext>
            </a:extLst>
          </p:cNvPr>
          <p:cNvSpPr txBox="1"/>
          <p:nvPr/>
        </p:nvSpPr>
        <p:spPr>
          <a:xfrm>
            <a:off x="4589274" y="124220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F2A393-93DD-D969-CD97-F07E887960E2}"/>
              </a:ext>
            </a:extLst>
          </p:cNvPr>
          <p:cNvCxnSpPr>
            <a:cxnSpLocks/>
          </p:cNvCxnSpPr>
          <p:nvPr/>
        </p:nvCxnSpPr>
        <p:spPr>
          <a:xfrm>
            <a:off x="7101926" y="2340300"/>
            <a:ext cx="688524" cy="84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5F354F-9ED0-3641-2592-5AAEB632ED5A}"/>
              </a:ext>
            </a:extLst>
          </p:cNvPr>
          <p:cNvSpPr txBox="1"/>
          <p:nvPr/>
        </p:nvSpPr>
        <p:spPr>
          <a:xfrm>
            <a:off x="7594779" y="279062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381F82-B39F-D4BC-1A20-FCFC18FABEBA}"/>
              </a:ext>
            </a:extLst>
          </p:cNvPr>
          <p:cNvSpPr txBox="1"/>
          <p:nvPr/>
        </p:nvSpPr>
        <p:spPr>
          <a:xfrm>
            <a:off x="4596690" y="146394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849B6A-6E84-1632-124F-8C4E483D10A7}"/>
              </a:ext>
            </a:extLst>
          </p:cNvPr>
          <p:cNvSpPr/>
          <p:nvPr/>
        </p:nvSpPr>
        <p:spPr>
          <a:xfrm>
            <a:off x="9124153" y="260389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828700-4585-730B-7B8E-D748CC91DBC6}"/>
              </a:ext>
            </a:extLst>
          </p:cNvPr>
          <p:cNvSpPr/>
          <p:nvPr/>
        </p:nvSpPr>
        <p:spPr>
          <a:xfrm>
            <a:off x="9149921" y="3852584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66CB1A1-62F7-61C0-8CF5-1B26426E7E34}"/>
              </a:ext>
            </a:extLst>
          </p:cNvPr>
          <p:cNvCxnSpPr>
            <a:cxnSpLocks/>
          </p:cNvCxnSpPr>
          <p:nvPr/>
        </p:nvCxnSpPr>
        <p:spPr>
          <a:xfrm flipV="1">
            <a:off x="8383999" y="2767039"/>
            <a:ext cx="742948" cy="408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B95129-3A7D-FDB9-7E1A-F9267A44B9A5}"/>
              </a:ext>
            </a:extLst>
          </p:cNvPr>
          <p:cNvSpPr txBox="1"/>
          <p:nvPr/>
        </p:nvSpPr>
        <p:spPr>
          <a:xfrm>
            <a:off x="8822415" y="269829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04E346-A3AF-29A5-29E4-4D54232CBAA3}"/>
              </a:ext>
            </a:extLst>
          </p:cNvPr>
          <p:cNvSpPr txBox="1"/>
          <p:nvPr/>
        </p:nvSpPr>
        <p:spPr>
          <a:xfrm>
            <a:off x="4596690" y="3989490"/>
            <a:ext cx="1022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8. push(x)/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90DEFE4-E0A2-1E59-26F1-BFF96E282990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8383999" y="3474058"/>
            <a:ext cx="765922" cy="522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7CB8591-6600-CAC8-8430-6763092C24C9}"/>
              </a:ext>
            </a:extLst>
          </p:cNvPr>
          <p:cNvSpPr txBox="1"/>
          <p:nvPr/>
        </p:nvSpPr>
        <p:spPr>
          <a:xfrm>
            <a:off x="8887615" y="354755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AC5CF2C-6645-7502-4BD3-D11E5014AE64}"/>
              </a:ext>
            </a:extLst>
          </p:cNvPr>
          <p:cNvSpPr txBox="1"/>
          <p:nvPr/>
        </p:nvSpPr>
        <p:spPr>
          <a:xfrm>
            <a:off x="4596690" y="420984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9. pop/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top(x)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9A24323-EE48-9A65-C2EE-C78538F9A1C2}"/>
              </a:ext>
            </a:extLst>
          </p:cNvPr>
          <p:cNvSpPr/>
          <p:nvPr/>
        </p:nvSpPr>
        <p:spPr>
          <a:xfrm>
            <a:off x="4190807" y="-1"/>
            <a:ext cx="278898" cy="583247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0BB7CB-F066-8F8A-F652-934A265DC962}"/>
              </a:ext>
            </a:extLst>
          </p:cNvPr>
          <p:cNvSpPr txBox="1"/>
          <p:nvPr/>
        </p:nvSpPr>
        <p:spPr>
          <a:xfrm>
            <a:off x="844080" y="692957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64069B5-EBBD-8D31-A66D-3E4924C6AE01}"/>
              </a:ext>
            </a:extLst>
          </p:cNvPr>
          <p:cNvCxnSpPr>
            <a:cxnSpLocks/>
          </p:cNvCxnSpPr>
          <p:nvPr/>
        </p:nvCxnSpPr>
        <p:spPr>
          <a:xfrm>
            <a:off x="5005691" y="2487470"/>
            <a:ext cx="907684" cy="0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AA9A8B-543B-2CC8-D66F-B020B88F045D}"/>
              </a:ext>
            </a:extLst>
          </p:cNvPr>
          <p:cNvCxnSpPr>
            <a:cxnSpLocks/>
          </p:cNvCxnSpPr>
          <p:nvPr/>
        </p:nvCxnSpPr>
        <p:spPr>
          <a:xfrm flipV="1">
            <a:off x="371767" y="778075"/>
            <a:ext cx="383307" cy="7215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C6E97E-C736-C77A-35FA-212E9991BD9A}"/>
              </a:ext>
            </a:extLst>
          </p:cNvPr>
          <p:cNvCxnSpPr>
            <a:cxnSpLocks/>
          </p:cNvCxnSpPr>
          <p:nvPr/>
        </p:nvCxnSpPr>
        <p:spPr>
          <a:xfrm flipV="1">
            <a:off x="5951354" y="1863176"/>
            <a:ext cx="601229" cy="571704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30AFB0-23F5-C4A1-1935-6B439B42D7A3}"/>
              </a:ext>
            </a:extLst>
          </p:cNvPr>
          <p:cNvCxnSpPr>
            <a:cxnSpLocks/>
          </p:cNvCxnSpPr>
          <p:nvPr/>
        </p:nvCxnSpPr>
        <p:spPr>
          <a:xfrm flipV="1">
            <a:off x="6582738" y="1119655"/>
            <a:ext cx="1058543" cy="761635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43EB40D-C078-AF60-E4AE-64D6BD1F1103}"/>
              </a:ext>
            </a:extLst>
          </p:cNvPr>
          <p:cNvSpPr txBox="1"/>
          <p:nvPr/>
        </p:nvSpPr>
        <p:spPr>
          <a:xfrm>
            <a:off x="830552" y="928025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“Empty”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4F49B-2F2F-1127-852B-3B73C31E0CF4}"/>
              </a:ext>
            </a:extLst>
          </p:cNvPr>
          <p:cNvSpPr txBox="1"/>
          <p:nvPr/>
        </p:nvSpPr>
        <p:spPr>
          <a:xfrm>
            <a:off x="1140211" y="1137361"/>
            <a:ext cx="2715334" cy="375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[has child]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Do everything but “3 &amp; 2”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0BCE2-9520-E903-8A21-5311CCB1BCB6}"/>
              </a:ext>
            </a:extLst>
          </p:cNvPr>
          <p:cNvSpPr txBox="1"/>
          <p:nvPr/>
        </p:nvSpPr>
        <p:spPr>
          <a:xfrm>
            <a:off x="855808" y="1500472"/>
            <a:ext cx="26319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Exceptions but still in “Empty”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FCEFD9-D2C7-650E-D229-800BF1D1A4A2}"/>
              </a:ext>
            </a:extLst>
          </p:cNvPr>
          <p:cNvSpPr txBox="1"/>
          <p:nvPr/>
        </p:nvSpPr>
        <p:spPr>
          <a:xfrm>
            <a:off x="866612" y="1901416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99908D-0013-EF90-20E0-5708976D435F}"/>
              </a:ext>
            </a:extLst>
          </p:cNvPr>
          <p:cNvSpPr txBox="1"/>
          <p:nvPr/>
        </p:nvSpPr>
        <p:spPr>
          <a:xfrm>
            <a:off x="870651" y="2110753"/>
            <a:ext cx="79548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“Loaded”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FACC6-EE22-19B5-6472-D1664A776154}"/>
              </a:ext>
            </a:extLst>
          </p:cNvPr>
          <p:cNvSpPr txBox="1"/>
          <p:nvPr/>
        </p:nvSpPr>
        <p:spPr>
          <a:xfrm>
            <a:off x="1129560" y="2312953"/>
            <a:ext cx="28414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[has child]</a:t>
            </a:r>
          </a:p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Do everything but “4, 5, 6, &amp; 7”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865B24-57CF-51C9-311A-74FFC2D7F8DF}"/>
              </a:ext>
            </a:extLst>
          </p:cNvPr>
          <p:cNvSpPr txBox="1"/>
          <p:nvPr/>
        </p:nvSpPr>
        <p:spPr>
          <a:xfrm>
            <a:off x="866612" y="2660855"/>
            <a:ext cx="275317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Exceptions but still in “Loaded”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67DB03-9BCB-8C5A-8F07-93224B7CF173}"/>
              </a:ext>
            </a:extLst>
          </p:cNvPr>
          <p:cNvSpPr txBox="1"/>
          <p:nvPr/>
        </p:nvSpPr>
        <p:spPr>
          <a:xfrm>
            <a:off x="807016" y="3115487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586F6-2599-93A7-F81A-8D659FD7614D}"/>
              </a:ext>
            </a:extLst>
          </p:cNvPr>
          <p:cNvSpPr txBox="1"/>
          <p:nvPr/>
        </p:nvSpPr>
        <p:spPr>
          <a:xfrm>
            <a:off x="1063831" y="3356436"/>
            <a:ext cx="28414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[has child]</a:t>
            </a:r>
          </a:p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STOP</a:t>
            </a:r>
          </a:p>
        </p:txBody>
      </p: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6BE101D5-46E7-1A0A-17D8-08F39A321682}"/>
              </a:ext>
            </a:extLst>
          </p:cNvPr>
          <p:cNvSpPr/>
          <p:nvPr/>
        </p:nvSpPr>
        <p:spPr>
          <a:xfrm>
            <a:off x="1063830" y="4302178"/>
            <a:ext cx="2907197" cy="975878"/>
          </a:xfrm>
          <a:prstGeom prst="wedgeEllipseCallout">
            <a:avLst>
              <a:gd name="adj1" fmla="val -38152"/>
              <a:gd name="adj2" fmla="val -108295"/>
            </a:avLst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Manual review (True to life)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C7A33-7635-6F99-B3A7-92737A4C9019}"/>
              </a:ext>
            </a:extLst>
          </p:cNvPr>
          <p:cNvSpPr txBox="1"/>
          <p:nvPr/>
        </p:nvSpPr>
        <p:spPr>
          <a:xfrm>
            <a:off x="5040722" y="263856"/>
            <a:ext cx="18505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6BF9B-B073-584C-EAC2-8F3F1B5B4B9A}"/>
              </a:ext>
            </a:extLst>
          </p:cNvPr>
          <p:cNvSpPr txBox="1"/>
          <p:nvPr/>
        </p:nvSpPr>
        <p:spPr>
          <a:xfrm>
            <a:off x="5459074" y="3952421"/>
            <a:ext cx="18505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6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8" grpId="0"/>
      <p:bldP spid="33" grpId="0" animBg="1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50" y="138075"/>
            <a:ext cx="5191502" cy="372728"/>
          </a:xfrm>
        </p:spPr>
        <p:txBody>
          <a:bodyPr/>
          <a:lstStyle/>
          <a:p>
            <a:r>
              <a:rPr lang="en-US" sz="2000" dirty="0"/>
              <a:t>N+ Sneak Paths Tests (Another example) 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" y="1172052"/>
            <a:ext cx="5436109" cy="21833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82501-4317-409F-82EE-B6A0CB973E07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445965"/>
              </p:ext>
            </p:extLst>
          </p:nvPr>
        </p:nvGraphicFramePr>
        <p:xfrm>
          <a:off x="6729091" y="2050769"/>
          <a:ext cx="2183918" cy="42595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91959">
                  <a:extLst>
                    <a:ext uri="{9D8B030D-6E8A-4147-A177-3AD203B41FA5}">
                      <a16:colId xmlns:a16="http://schemas.microsoft.com/office/drawing/2014/main" val="67944634"/>
                    </a:ext>
                  </a:extLst>
                </a:gridCol>
                <a:gridCol w="1091959">
                  <a:extLst>
                    <a:ext uri="{9D8B030D-6E8A-4147-A177-3AD203B41FA5}">
                      <a16:colId xmlns:a16="http://schemas.microsoft.com/office/drawing/2014/main" val="1474588510"/>
                    </a:ext>
                  </a:extLst>
                </a:gridCol>
              </a:tblGrid>
              <a:tr h="2069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Function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320" marR="583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</a:p>
                  </a:txBody>
                  <a:tcPr marL="58320" marR="58320" marT="0" marB="0"/>
                </a:tc>
                <a:extLst>
                  <a:ext uri="{0D108BD9-81ED-4DB2-BD59-A6C34878D82A}">
                    <a16:rowId xmlns:a16="http://schemas.microsoft.com/office/drawing/2014/main" val="3423152253"/>
                  </a:ext>
                </a:extLst>
              </a:tr>
              <a:tr h="2069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disarm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320" marR="583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Armed=False</a:t>
                      </a:r>
                    </a:p>
                  </a:txBody>
                  <a:tcPr marL="58320" marR="58320" marT="0" marB="0"/>
                </a:tc>
                <a:extLst>
                  <a:ext uri="{0D108BD9-81ED-4DB2-BD59-A6C34878D82A}">
                    <a16:rowId xmlns:a16="http://schemas.microsoft.com/office/drawing/2014/main" val="245217450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65800F2-EB87-41F2-BF7E-0B28C0770C43}"/>
              </a:ext>
            </a:extLst>
          </p:cNvPr>
          <p:cNvSpPr/>
          <p:nvPr/>
        </p:nvSpPr>
        <p:spPr>
          <a:xfrm>
            <a:off x="2546913" y="1465286"/>
            <a:ext cx="1363612" cy="8902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736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EA3B98A-C3CD-49F0-B6C2-3F5C1C9D9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407963"/>
              </p:ext>
            </p:extLst>
          </p:nvPr>
        </p:nvGraphicFramePr>
        <p:xfrm>
          <a:off x="539800" y="3376618"/>
          <a:ext cx="3788667" cy="9489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1911">
                  <a:extLst>
                    <a:ext uri="{9D8B030D-6E8A-4147-A177-3AD203B41FA5}">
                      <a16:colId xmlns:a16="http://schemas.microsoft.com/office/drawing/2014/main" val="1451537974"/>
                    </a:ext>
                  </a:extLst>
                </a:gridCol>
                <a:gridCol w="2456756">
                  <a:extLst>
                    <a:ext uri="{9D8B030D-6E8A-4147-A177-3AD203B41FA5}">
                      <a16:colId xmlns:a16="http://schemas.microsoft.com/office/drawing/2014/main" val="3131024793"/>
                    </a:ext>
                  </a:extLst>
                </a:gridCol>
              </a:tblGrid>
              <a:tr h="342251">
                <a:tc>
                  <a:txBody>
                    <a:bodyPr/>
                    <a:lstStyle/>
                    <a:p>
                      <a:r>
                        <a:rPr lang="en-US" sz="1700" dirty="0"/>
                        <a:t>Test Setup</a:t>
                      </a:r>
                    </a:p>
                  </a:txBody>
                  <a:tcPr marL="77760" marR="77760" marT="38880" marB="38880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Sequence</a:t>
                      </a:r>
                    </a:p>
                  </a:txBody>
                  <a:tcPr marL="77760" marR="77760" marT="38880" marB="38880"/>
                </a:tc>
                <a:extLst>
                  <a:ext uri="{0D108BD9-81ED-4DB2-BD59-A6C34878D82A}">
                    <a16:rowId xmlns:a16="http://schemas.microsoft.com/office/drawing/2014/main" val="4235584661"/>
                  </a:ext>
                </a:extLst>
              </a:tr>
              <a:tr h="606742">
                <a:tc>
                  <a:txBody>
                    <a:bodyPr/>
                    <a:lstStyle/>
                    <a:p>
                      <a:r>
                        <a:rPr lang="en-US" sz="1700" dirty="0"/>
                        <a:t>arm, takeoff</a:t>
                      </a:r>
                    </a:p>
                  </a:txBody>
                  <a:tcPr marL="77760" marR="77760" marT="38880" marB="38880"/>
                </a:tc>
                <a:tc>
                  <a:txBody>
                    <a:bodyPr/>
                    <a:lstStyle/>
                    <a:p>
                      <a:r>
                        <a:rPr lang="en-US" sz="1700" dirty="0" err="1"/>
                        <a:t>disarm.InvokedInterface</a:t>
                      </a:r>
                      <a:endParaRPr lang="en-US" sz="1700" dirty="0"/>
                    </a:p>
                  </a:txBody>
                  <a:tcPr marL="77760" marR="77760" marT="38880" marB="38880"/>
                </a:tc>
                <a:extLst>
                  <a:ext uri="{0D108BD9-81ED-4DB2-BD59-A6C34878D82A}">
                    <a16:rowId xmlns:a16="http://schemas.microsoft.com/office/drawing/2014/main" val="2563813083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9D7432F7-755B-4B29-8BFF-B2566C9BE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340972"/>
              </p:ext>
            </p:extLst>
          </p:nvPr>
        </p:nvGraphicFramePr>
        <p:xfrm>
          <a:off x="519806" y="4338400"/>
          <a:ext cx="5417825" cy="6845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6043">
                  <a:extLst>
                    <a:ext uri="{9D8B030D-6E8A-4147-A177-3AD203B41FA5}">
                      <a16:colId xmlns:a16="http://schemas.microsoft.com/office/drawing/2014/main" val="1451537974"/>
                    </a:ext>
                  </a:extLst>
                </a:gridCol>
                <a:gridCol w="3351782">
                  <a:extLst>
                    <a:ext uri="{9D8B030D-6E8A-4147-A177-3AD203B41FA5}">
                      <a16:colId xmlns:a16="http://schemas.microsoft.com/office/drawing/2014/main" val="3131024793"/>
                    </a:ext>
                  </a:extLst>
                </a:gridCol>
              </a:tblGrid>
              <a:tr h="342251">
                <a:tc>
                  <a:txBody>
                    <a:bodyPr/>
                    <a:lstStyle/>
                    <a:p>
                      <a:r>
                        <a:rPr lang="en-US" sz="1700" dirty="0"/>
                        <a:t>Duration</a:t>
                      </a:r>
                    </a:p>
                  </a:txBody>
                  <a:tcPr marL="77760" marR="77760" marT="38880" marB="38880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Oracle</a:t>
                      </a:r>
                    </a:p>
                  </a:txBody>
                  <a:tcPr marL="77760" marR="77760" marT="38880" marB="38880"/>
                </a:tc>
                <a:extLst>
                  <a:ext uri="{0D108BD9-81ED-4DB2-BD59-A6C34878D82A}">
                    <a16:rowId xmlns:a16="http://schemas.microsoft.com/office/drawing/2014/main" val="4235584661"/>
                  </a:ext>
                </a:extLst>
              </a:tr>
              <a:tr h="342251">
                <a:tc>
                  <a:txBody>
                    <a:bodyPr/>
                    <a:lstStyle/>
                    <a:p>
                      <a:r>
                        <a:rPr lang="en-US" sz="1700" dirty="0" err="1"/>
                        <a:t>disarm.duration</a:t>
                      </a:r>
                      <a:r>
                        <a:rPr lang="en-US" sz="1700" dirty="0"/>
                        <a:t> (2)</a:t>
                      </a:r>
                    </a:p>
                  </a:txBody>
                  <a:tcPr marL="77760" marR="77760" marT="38880" marB="38880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FALSE(Armed=False)</a:t>
                      </a:r>
                    </a:p>
                  </a:txBody>
                  <a:tcPr marL="77760" marR="77760" marT="38880" marB="38880"/>
                </a:tc>
                <a:extLst>
                  <a:ext uri="{0D108BD9-81ED-4DB2-BD59-A6C34878D82A}">
                    <a16:rowId xmlns:a16="http://schemas.microsoft.com/office/drawing/2014/main" val="2563813083"/>
                  </a:ext>
                </a:extLst>
              </a:tr>
            </a:tbl>
          </a:graphicData>
        </a:graphic>
      </p:graphicFrame>
      <p:sp>
        <p:nvSpPr>
          <p:cNvPr id="17" name="10-point Star 16">
            <a:extLst>
              <a:ext uri="{FF2B5EF4-FFF2-40B4-BE49-F238E27FC236}">
                <a16:creationId xmlns:a16="http://schemas.microsoft.com/office/drawing/2014/main" id="{A44D5047-6987-0337-8746-02BB88AEAEE4}"/>
              </a:ext>
            </a:extLst>
          </p:cNvPr>
          <p:cNvSpPr/>
          <p:nvPr/>
        </p:nvSpPr>
        <p:spPr>
          <a:xfrm>
            <a:off x="5310105" y="3143289"/>
            <a:ext cx="2383467" cy="1304033"/>
          </a:xfrm>
          <a:prstGeom prst="star10">
            <a:avLst/>
          </a:prstGeom>
          <a:solidFill>
            <a:schemeClr val="accent2"/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Should not be able to disarm mid-air</a:t>
            </a:r>
          </a:p>
        </p:txBody>
      </p:sp>
    </p:spTree>
    <p:extLst>
      <p:ext uri="{BB962C8B-B14F-4D97-AF65-F5344CB8AC3E}">
        <p14:creationId xmlns:p14="http://schemas.microsoft.com/office/powerpoint/2010/main" val="56773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CD02-629B-C542-8B19-AE539D97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0367963" cy="5831979"/>
          </a:xfrm>
          <a:prstGeom prst="rect">
            <a:avLst/>
          </a:prstGeom>
        </p:spPr>
      </p:pic>
      <p:pic>
        <p:nvPicPr>
          <p:cNvPr id="6" name="Squares_R-mid">
            <a:extLst>
              <a:ext uri="{FF2B5EF4-FFF2-40B4-BE49-F238E27FC236}">
                <a16:creationId xmlns:a16="http://schemas.microsoft.com/office/drawing/2014/main" id="{2DD0BA26-CA61-F341-8CBA-7F44A4EF3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94" r="49992" b="1"/>
          <a:stretch/>
        </p:blipFill>
        <p:spPr>
          <a:xfrm>
            <a:off x="-1" y="2571750"/>
            <a:ext cx="5184775" cy="3260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74083-E09B-BB40-8890-897CA2368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State-based testing of SUT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88BEE-9EC0-0940-8D84-E41BD01C7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7B3D5B-B105-FCC9-27BB-CEBD819EE7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36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58085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37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4" y="72475"/>
            <a:ext cx="610197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Modelling SUT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3F394-5EFF-AF7A-D16D-48D7824ED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85"/>
          <a:stretch/>
        </p:blipFill>
        <p:spPr>
          <a:xfrm>
            <a:off x="216000" y="381300"/>
            <a:ext cx="1591131" cy="43752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96FDD6-068C-AD19-2E1C-E432BEEB3065}"/>
              </a:ext>
            </a:extLst>
          </p:cNvPr>
          <p:cNvSpPr/>
          <p:nvPr/>
        </p:nvSpPr>
        <p:spPr>
          <a:xfrm>
            <a:off x="3224300" y="415116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34783F-5AF9-6FFE-14EF-223C2F445206}"/>
              </a:ext>
            </a:extLst>
          </p:cNvPr>
          <p:cNvSpPr/>
          <p:nvPr/>
        </p:nvSpPr>
        <p:spPr>
          <a:xfrm>
            <a:off x="4755188" y="857684"/>
            <a:ext cx="1398686" cy="288000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Game Started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6E2A081-A697-3967-4D6A-30F6E8613D1F}"/>
              </a:ext>
            </a:extLst>
          </p:cNvPr>
          <p:cNvCxnSpPr>
            <a:cxnSpLocks/>
            <a:stCxn id="6" idx="6"/>
            <a:endCxn id="7" idx="0"/>
          </p:cNvCxnSpPr>
          <p:nvPr/>
        </p:nvCxnSpPr>
        <p:spPr>
          <a:xfrm>
            <a:off x="3520391" y="559116"/>
            <a:ext cx="1934140" cy="2985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56FD8D-AEE6-1302-D3E7-A48D5A30C661}"/>
              </a:ext>
            </a:extLst>
          </p:cNvPr>
          <p:cNvSpPr/>
          <p:nvPr/>
        </p:nvSpPr>
        <p:spPr>
          <a:xfrm>
            <a:off x="2058177" y="72475"/>
            <a:ext cx="7437848" cy="437523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923D79-A774-1904-8AD2-E43084B3BF54}"/>
              </a:ext>
            </a:extLst>
          </p:cNvPr>
          <p:cNvCxnSpPr>
            <a:cxnSpLocks/>
          </p:cNvCxnSpPr>
          <p:nvPr/>
        </p:nvCxnSpPr>
        <p:spPr>
          <a:xfrm>
            <a:off x="2274671" y="320897"/>
            <a:ext cx="6982734" cy="280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82C01E-435F-85A3-4C31-3D97606DB069}"/>
              </a:ext>
            </a:extLst>
          </p:cNvPr>
          <p:cNvSpPr txBox="1"/>
          <p:nvPr/>
        </p:nvSpPr>
        <p:spPr>
          <a:xfrm>
            <a:off x="4749984" y="136231"/>
            <a:ext cx="126279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TwoPlayerGame</a:t>
            </a:r>
            <a:endParaRPr lang="en-US" sz="12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2686E-5515-43C7-0D29-37F2A5C4020C}"/>
              </a:ext>
            </a:extLst>
          </p:cNvPr>
          <p:cNvSpPr txBox="1"/>
          <p:nvPr/>
        </p:nvSpPr>
        <p:spPr>
          <a:xfrm>
            <a:off x="3824337" y="379784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TwoPlayerGame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2672A59-E207-3E98-FD72-59BA4CB876C8}"/>
              </a:ext>
            </a:extLst>
          </p:cNvPr>
          <p:cNvSpPr/>
          <p:nvPr/>
        </p:nvSpPr>
        <p:spPr>
          <a:xfrm>
            <a:off x="3657522" y="2009225"/>
            <a:ext cx="1398686" cy="361037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1 Served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9B1C0FF-F9ED-4FD6-12C4-75CF756A71AF}"/>
              </a:ext>
            </a:extLst>
          </p:cNvPr>
          <p:cNvSpPr/>
          <p:nvPr/>
        </p:nvSpPr>
        <p:spPr>
          <a:xfrm>
            <a:off x="6066031" y="2009224"/>
            <a:ext cx="1398686" cy="402574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2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Served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6FB864A-B1C8-61BE-A19C-D03F201F592E}"/>
              </a:ext>
            </a:extLst>
          </p:cNvPr>
          <p:cNvSpPr/>
          <p:nvPr/>
        </p:nvSpPr>
        <p:spPr>
          <a:xfrm>
            <a:off x="4050641" y="3228465"/>
            <a:ext cx="1398686" cy="388339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1 Won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EF3AF9-8789-44D6-D827-07E6D34CA135}"/>
              </a:ext>
            </a:extLst>
          </p:cNvPr>
          <p:cNvSpPr/>
          <p:nvPr/>
        </p:nvSpPr>
        <p:spPr>
          <a:xfrm>
            <a:off x="5835191" y="3228465"/>
            <a:ext cx="1398686" cy="385867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2 Won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D357A6C-DFA3-61B1-83A6-5038F1CB66F5}"/>
              </a:ext>
            </a:extLst>
          </p:cNvPr>
          <p:cNvCxnSpPr>
            <a:cxnSpLocks/>
            <a:stCxn id="7" idx="1"/>
            <a:endCxn id="29" idx="0"/>
          </p:cNvCxnSpPr>
          <p:nvPr/>
        </p:nvCxnSpPr>
        <p:spPr>
          <a:xfrm rot="10800000" flipV="1">
            <a:off x="4356866" y="1001683"/>
            <a:ext cx="398323" cy="10075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FF8460A-9CC3-156A-75B6-6D1363C33A3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153874" y="1001684"/>
            <a:ext cx="573873" cy="10172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9D98DCD-309C-CEBF-76B7-F9434656A46C}"/>
              </a:ext>
            </a:extLst>
          </p:cNvPr>
          <p:cNvCxnSpPr>
            <a:cxnSpLocks/>
          </p:cNvCxnSpPr>
          <p:nvPr/>
        </p:nvCxnSpPr>
        <p:spPr>
          <a:xfrm>
            <a:off x="5064023" y="2335170"/>
            <a:ext cx="956568" cy="167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2BDFCFE-705F-4EB9-4CC4-8BDC742AE7C4}"/>
              </a:ext>
            </a:extLst>
          </p:cNvPr>
          <p:cNvCxnSpPr>
            <a:cxnSpLocks/>
          </p:cNvCxnSpPr>
          <p:nvPr/>
        </p:nvCxnSpPr>
        <p:spPr>
          <a:xfrm rot="10800000">
            <a:off x="5071836" y="2029166"/>
            <a:ext cx="940943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0656223-3269-8FBC-2754-F031C41EBC23}"/>
              </a:ext>
            </a:extLst>
          </p:cNvPr>
          <p:cNvCxnSpPr>
            <a:cxnSpLocks/>
            <a:stCxn id="29" idx="2"/>
            <a:endCxn id="29" idx="1"/>
          </p:cNvCxnSpPr>
          <p:nvPr/>
        </p:nvCxnSpPr>
        <p:spPr>
          <a:xfrm rot="5400000" flipH="1">
            <a:off x="3916935" y="1930332"/>
            <a:ext cx="180518" cy="699343"/>
          </a:xfrm>
          <a:prstGeom prst="bentConnector4">
            <a:avLst>
              <a:gd name="adj1" fmla="val -4809"/>
              <a:gd name="adj2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A3C18BF-B29F-D964-23F5-1B4F4B43F546}"/>
              </a:ext>
            </a:extLst>
          </p:cNvPr>
          <p:cNvCxnSpPr>
            <a:cxnSpLocks/>
          </p:cNvCxnSpPr>
          <p:nvPr/>
        </p:nvCxnSpPr>
        <p:spPr>
          <a:xfrm flipV="1">
            <a:off x="6773092" y="2142111"/>
            <a:ext cx="699341" cy="265138"/>
          </a:xfrm>
          <a:prstGeom prst="bentConnector3">
            <a:avLst>
              <a:gd name="adj1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F0CA7D00-AA00-E618-0E7D-B98CF61D243C}"/>
              </a:ext>
            </a:extLst>
          </p:cNvPr>
          <p:cNvCxnSpPr>
            <a:cxnSpLocks/>
          </p:cNvCxnSpPr>
          <p:nvPr/>
        </p:nvCxnSpPr>
        <p:spPr>
          <a:xfrm flipV="1">
            <a:off x="6544298" y="3354474"/>
            <a:ext cx="699341" cy="265138"/>
          </a:xfrm>
          <a:prstGeom prst="bentConnector3">
            <a:avLst>
              <a:gd name="adj1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4DF91F7D-5930-AA70-61F1-F16C791B5B74}"/>
              </a:ext>
            </a:extLst>
          </p:cNvPr>
          <p:cNvCxnSpPr>
            <a:cxnSpLocks/>
          </p:cNvCxnSpPr>
          <p:nvPr/>
        </p:nvCxnSpPr>
        <p:spPr>
          <a:xfrm rot="5400000" flipH="1">
            <a:off x="4300787" y="3172131"/>
            <a:ext cx="180518" cy="699343"/>
          </a:xfrm>
          <a:prstGeom prst="bentConnector4">
            <a:avLst>
              <a:gd name="adj1" fmla="val -4809"/>
              <a:gd name="adj2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A3EC5B21-42DD-BB34-9C58-BE5AB2D33F03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4056130" y="2670997"/>
            <a:ext cx="869882" cy="268412"/>
          </a:xfrm>
          <a:prstGeom prst="bentConnector3">
            <a:avLst>
              <a:gd name="adj1" fmla="val 76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C8BADBD-F89F-D645-BA7B-D7BF838D36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72304" y="2705408"/>
            <a:ext cx="815936" cy="219617"/>
          </a:xfrm>
          <a:prstGeom prst="bentConnector3">
            <a:avLst>
              <a:gd name="adj1" fmla="val 35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9E859C4B-9059-50E2-0375-3D09BA2DA7F9}"/>
              </a:ext>
            </a:extLst>
          </p:cNvPr>
          <p:cNvSpPr/>
          <p:nvPr/>
        </p:nvSpPr>
        <p:spPr>
          <a:xfrm>
            <a:off x="5576768" y="4049918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05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ω</a:t>
            </a:r>
            <a:endParaRPr lang="en-US" sz="1200" dirty="0"/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27E5B7FE-A425-22A1-BF50-EAAB9C44FACE}"/>
              </a:ext>
            </a:extLst>
          </p:cNvPr>
          <p:cNvCxnSpPr>
            <a:cxnSpLocks/>
            <a:stCxn id="31" idx="2"/>
            <a:endCxn id="72" idx="2"/>
          </p:cNvCxnSpPr>
          <p:nvPr/>
        </p:nvCxnSpPr>
        <p:spPr>
          <a:xfrm rot="16200000" flipH="1">
            <a:off x="4874819" y="3491969"/>
            <a:ext cx="577114" cy="82678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E9F30F26-BABB-8237-D171-7B38914EBC7C}"/>
              </a:ext>
            </a:extLst>
          </p:cNvPr>
          <p:cNvCxnSpPr>
            <a:cxnSpLocks/>
            <a:stCxn id="32" idx="2"/>
            <a:endCxn id="72" idx="6"/>
          </p:cNvCxnSpPr>
          <p:nvPr/>
        </p:nvCxnSpPr>
        <p:spPr>
          <a:xfrm rot="5400000">
            <a:off x="5913904" y="3573288"/>
            <a:ext cx="579586" cy="6616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08D311A-EAA3-3919-C681-930438074E8A}"/>
              </a:ext>
            </a:extLst>
          </p:cNvPr>
          <p:cNvSpPr txBox="1"/>
          <p:nvPr/>
        </p:nvSpPr>
        <p:spPr>
          <a:xfrm>
            <a:off x="6182230" y="3970474"/>
            <a:ext cx="9256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~()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3DDA58E-C38F-10B3-0BD7-F51B78AE076A}"/>
              </a:ext>
            </a:extLst>
          </p:cNvPr>
          <p:cNvSpPr txBox="1"/>
          <p:nvPr/>
        </p:nvSpPr>
        <p:spPr>
          <a:xfrm>
            <a:off x="5030939" y="3991254"/>
            <a:ext cx="9256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~()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0E0DF3-AFFF-338A-4A6B-4C2B39DB4F73}"/>
              </a:ext>
            </a:extLst>
          </p:cNvPr>
          <p:cNvSpPr txBox="1"/>
          <p:nvPr/>
        </p:nvSpPr>
        <p:spPr>
          <a:xfrm>
            <a:off x="3404459" y="984796"/>
            <a:ext cx="13596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p1_Start()/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15A297B-4EF8-B9C9-5322-4882AB9D5FF1}"/>
              </a:ext>
            </a:extLst>
          </p:cNvPr>
          <p:cNvSpPr txBox="1"/>
          <p:nvPr/>
        </p:nvSpPr>
        <p:spPr>
          <a:xfrm>
            <a:off x="2238739" y="1747283"/>
            <a:ext cx="161643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[this.p1_Score&lt;20]/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this.p1AddPoint()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42D5B43-6274-2583-A486-3E25001CD580}"/>
              </a:ext>
            </a:extLst>
          </p:cNvPr>
          <p:cNvSpPr txBox="1"/>
          <p:nvPr/>
        </p:nvSpPr>
        <p:spPr>
          <a:xfrm>
            <a:off x="6241717" y="1037018"/>
            <a:ext cx="13596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p2_Start()/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576AC-3F78-1F33-70D0-359B713C3F1B}"/>
              </a:ext>
            </a:extLst>
          </p:cNvPr>
          <p:cNvSpPr txBox="1"/>
          <p:nvPr/>
        </p:nvSpPr>
        <p:spPr>
          <a:xfrm>
            <a:off x="7879595" y="1798425"/>
            <a:ext cx="161643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[this.p1_Score&lt;20]/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this.p1AddPoint()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7FE903-BDA7-237E-742F-CEE074C5C564}"/>
              </a:ext>
            </a:extLst>
          </p:cNvPr>
          <p:cNvSpPr txBox="1"/>
          <p:nvPr/>
        </p:nvSpPr>
        <p:spPr>
          <a:xfrm>
            <a:off x="4964923" y="1576571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p1_WinsVolley()/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55A53D-86D6-B2C8-7BF5-3C9603CA1D56}"/>
              </a:ext>
            </a:extLst>
          </p:cNvPr>
          <p:cNvSpPr txBox="1"/>
          <p:nvPr/>
        </p:nvSpPr>
        <p:spPr>
          <a:xfrm>
            <a:off x="4934969" y="2497061"/>
            <a:ext cx="13596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p2_WinsVolley()/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E97950-C42F-A66A-B94F-F6BC024F1A78}"/>
              </a:ext>
            </a:extLst>
          </p:cNvPr>
          <p:cNvSpPr txBox="1"/>
          <p:nvPr/>
        </p:nvSpPr>
        <p:spPr>
          <a:xfrm>
            <a:off x="6921538" y="2648213"/>
            <a:ext cx="161643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p2_WinsVolley()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[this.p2_Score==20]/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this.p2AddPoint()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222AB79-B483-AFD2-9B55-E4DEB74C5305}"/>
              </a:ext>
            </a:extLst>
          </p:cNvPr>
          <p:cNvSpPr txBox="1"/>
          <p:nvPr/>
        </p:nvSpPr>
        <p:spPr>
          <a:xfrm>
            <a:off x="3302811" y="2661394"/>
            <a:ext cx="161643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[this.p1_Score==20]/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this.p1AddPoint()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08B1B47-D5C2-2FBC-88A0-4C2E81677981}"/>
              </a:ext>
            </a:extLst>
          </p:cNvPr>
          <p:cNvSpPr txBox="1"/>
          <p:nvPr/>
        </p:nvSpPr>
        <p:spPr>
          <a:xfrm>
            <a:off x="2643153" y="3354474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p1_IsWinner()/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 TRUE;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F16B4E4-889A-AC14-A269-B8651A1FD235}"/>
              </a:ext>
            </a:extLst>
          </p:cNvPr>
          <p:cNvSpPr txBox="1"/>
          <p:nvPr/>
        </p:nvSpPr>
        <p:spPr>
          <a:xfrm>
            <a:off x="7516246" y="3354474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p2_IsWinner()/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 TRUE;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9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72" grpId="0" animBg="1"/>
      <p:bldP spid="79" grpId="0"/>
      <p:bldP spid="80" grpId="0"/>
      <p:bldP spid="87" grpId="0"/>
      <p:bldP spid="89" grpId="0"/>
      <p:bldP spid="88" grpId="0"/>
      <p:bldP spid="90" grpId="0"/>
      <p:bldP spid="92" grpId="0"/>
      <p:bldP spid="93" grpId="0"/>
      <p:bldP spid="94" grpId="0"/>
      <p:bldP spid="97" grpId="0"/>
      <p:bldP spid="98" grpId="0"/>
      <p:bldP spid="9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38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4" y="72475"/>
            <a:ext cx="610197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Modelling SUT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3F394-5EFF-AF7A-D16D-48D7824ED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85"/>
          <a:stretch/>
        </p:blipFill>
        <p:spPr>
          <a:xfrm>
            <a:off x="216000" y="381300"/>
            <a:ext cx="1591131" cy="43752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96FDD6-068C-AD19-2E1C-E432BEEB3065}"/>
              </a:ext>
            </a:extLst>
          </p:cNvPr>
          <p:cNvSpPr/>
          <p:nvPr/>
        </p:nvSpPr>
        <p:spPr>
          <a:xfrm>
            <a:off x="3224300" y="415116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34783F-5AF9-6FFE-14EF-223C2F445206}"/>
              </a:ext>
            </a:extLst>
          </p:cNvPr>
          <p:cNvSpPr/>
          <p:nvPr/>
        </p:nvSpPr>
        <p:spPr>
          <a:xfrm>
            <a:off x="4755188" y="857684"/>
            <a:ext cx="1398686" cy="288000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Game Started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6E2A081-A697-3967-4D6A-30F6E8613D1F}"/>
              </a:ext>
            </a:extLst>
          </p:cNvPr>
          <p:cNvCxnSpPr>
            <a:cxnSpLocks/>
            <a:stCxn id="6" idx="6"/>
            <a:endCxn id="7" idx="0"/>
          </p:cNvCxnSpPr>
          <p:nvPr/>
        </p:nvCxnSpPr>
        <p:spPr>
          <a:xfrm>
            <a:off x="3520391" y="559116"/>
            <a:ext cx="1934140" cy="2985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56FD8D-AEE6-1302-D3E7-A48D5A30C661}"/>
              </a:ext>
            </a:extLst>
          </p:cNvPr>
          <p:cNvSpPr/>
          <p:nvPr/>
        </p:nvSpPr>
        <p:spPr>
          <a:xfrm>
            <a:off x="2058177" y="72475"/>
            <a:ext cx="7437848" cy="49023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923D79-A774-1904-8AD2-E43084B3BF54}"/>
              </a:ext>
            </a:extLst>
          </p:cNvPr>
          <p:cNvCxnSpPr>
            <a:cxnSpLocks/>
          </p:cNvCxnSpPr>
          <p:nvPr/>
        </p:nvCxnSpPr>
        <p:spPr>
          <a:xfrm>
            <a:off x="2274671" y="320897"/>
            <a:ext cx="6982734" cy="280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82C01E-435F-85A3-4C31-3D97606DB069}"/>
              </a:ext>
            </a:extLst>
          </p:cNvPr>
          <p:cNvSpPr txBox="1"/>
          <p:nvPr/>
        </p:nvSpPr>
        <p:spPr>
          <a:xfrm>
            <a:off x="4749984" y="136231"/>
            <a:ext cx="126279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ThreePlayerGame</a:t>
            </a:r>
            <a:endParaRPr lang="en-US" sz="12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2686E-5515-43C7-0D29-37F2A5C4020C}"/>
              </a:ext>
            </a:extLst>
          </p:cNvPr>
          <p:cNvSpPr txBox="1"/>
          <p:nvPr/>
        </p:nvSpPr>
        <p:spPr>
          <a:xfrm>
            <a:off x="3824337" y="379784"/>
            <a:ext cx="30232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ThreePlayerGame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TwoPlayerGame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9B1C0FF-F9ED-4FD6-12C4-75CF756A71AF}"/>
              </a:ext>
            </a:extLst>
          </p:cNvPr>
          <p:cNvSpPr/>
          <p:nvPr/>
        </p:nvSpPr>
        <p:spPr>
          <a:xfrm>
            <a:off x="6066031" y="2009224"/>
            <a:ext cx="1398686" cy="402574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3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Served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EF3AF9-8789-44D6-D827-07E6D34CA135}"/>
              </a:ext>
            </a:extLst>
          </p:cNvPr>
          <p:cNvSpPr/>
          <p:nvPr/>
        </p:nvSpPr>
        <p:spPr>
          <a:xfrm>
            <a:off x="5835191" y="3228465"/>
            <a:ext cx="1398686" cy="385867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3 Won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FF8460A-9CC3-156A-75B6-6D1363C33A3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153874" y="1001684"/>
            <a:ext cx="573873" cy="10172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9D98DCD-309C-CEBF-76B7-F9434656A46C}"/>
              </a:ext>
            </a:extLst>
          </p:cNvPr>
          <p:cNvCxnSpPr>
            <a:cxnSpLocks/>
            <a:stCxn id="30" idx="1"/>
            <a:endCxn id="3" idx="3"/>
          </p:cNvCxnSpPr>
          <p:nvPr/>
        </p:nvCxnSpPr>
        <p:spPr>
          <a:xfrm rot="10800000" flipV="1">
            <a:off x="3987207" y="2210510"/>
            <a:ext cx="2078824" cy="3313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2BDFCFE-705F-4EB9-4CC4-8BDC742AE7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87208" y="2041866"/>
            <a:ext cx="2025573" cy="181514"/>
          </a:xfrm>
          <a:prstGeom prst="bentConnector3">
            <a:avLst>
              <a:gd name="adj1" fmla="val 62571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A3C18BF-B29F-D964-23F5-1B4F4B43F546}"/>
              </a:ext>
            </a:extLst>
          </p:cNvPr>
          <p:cNvCxnSpPr>
            <a:cxnSpLocks/>
          </p:cNvCxnSpPr>
          <p:nvPr/>
        </p:nvCxnSpPr>
        <p:spPr>
          <a:xfrm flipV="1">
            <a:off x="6773092" y="2142111"/>
            <a:ext cx="699341" cy="265138"/>
          </a:xfrm>
          <a:prstGeom prst="bentConnector3">
            <a:avLst>
              <a:gd name="adj1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F0CA7D00-AA00-E618-0E7D-B98CF61D243C}"/>
              </a:ext>
            </a:extLst>
          </p:cNvPr>
          <p:cNvCxnSpPr>
            <a:cxnSpLocks/>
          </p:cNvCxnSpPr>
          <p:nvPr/>
        </p:nvCxnSpPr>
        <p:spPr>
          <a:xfrm flipV="1">
            <a:off x="6544298" y="3354474"/>
            <a:ext cx="699341" cy="265138"/>
          </a:xfrm>
          <a:prstGeom prst="bentConnector3">
            <a:avLst>
              <a:gd name="adj1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C8BADBD-F89F-D645-BA7B-D7BF838D36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72304" y="2705408"/>
            <a:ext cx="815936" cy="219617"/>
          </a:xfrm>
          <a:prstGeom prst="bentConnector3">
            <a:avLst>
              <a:gd name="adj1" fmla="val 35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9E859C4B-9059-50E2-0375-3D09BA2DA7F9}"/>
              </a:ext>
            </a:extLst>
          </p:cNvPr>
          <p:cNvSpPr/>
          <p:nvPr/>
        </p:nvSpPr>
        <p:spPr>
          <a:xfrm>
            <a:off x="5576768" y="4049918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05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ω</a:t>
            </a:r>
            <a:endParaRPr lang="en-US" sz="1200" dirty="0"/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E9F30F26-BABB-8237-D171-7B38914EBC7C}"/>
              </a:ext>
            </a:extLst>
          </p:cNvPr>
          <p:cNvCxnSpPr>
            <a:cxnSpLocks/>
            <a:stCxn id="32" idx="2"/>
            <a:endCxn id="72" idx="6"/>
          </p:cNvCxnSpPr>
          <p:nvPr/>
        </p:nvCxnSpPr>
        <p:spPr>
          <a:xfrm rot="5400000">
            <a:off x="5913904" y="3573288"/>
            <a:ext cx="579586" cy="6616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08D311A-EAA3-3919-C681-930438074E8A}"/>
              </a:ext>
            </a:extLst>
          </p:cNvPr>
          <p:cNvSpPr txBox="1"/>
          <p:nvPr/>
        </p:nvSpPr>
        <p:spPr>
          <a:xfrm>
            <a:off x="6182230" y="3970474"/>
            <a:ext cx="9256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~()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42D5B43-6274-2583-A486-3E25001CD580}"/>
              </a:ext>
            </a:extLst>
          </p:cNvPr>
          <p:cNvSpPr txBox="1"/>
          <p:nvPr/>
        </p:nvSpPr>
        <p:spPr>
          <a:xfrm>
            <a:off x="6241717" y="1037018"/>
            <a:ext cx="13596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p3_Start()/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576AC-3F78-1F33-70D0-359B713C3F1B}"/>
              </a:ext>
            </a:extLst>
          </p:cNvPr>
          <p:cNvSpPr txBox="1"/>
          <p:nvPr/>
        </p:nvSpPr>
        <p:spPr>
          <a:xfrm>
            <a:off x="7879595" y="1798425"/>
            <a:ext cx="161643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p3_WinsVolley()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[this.p3_Score&lt;20]/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this.p3AddPoint()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7FE903-BDA7-237E-742F-CEE074C5C564}"/>
              </a:ext>
            </a:extLst>
          </p:cNvPr>
          <p:cNvSpPr txBox="1"/>
          <p:nvPr/>
        </p:nvSpPr>
        <p:spPr>
          <a:xfrm>
            <a:off x="4460823" y="1635164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p1_WinsVolley()/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55A53D-86D6-B2C8-7BF5-3C9603CA1D56}"/>
              </a:ext>
            </a:extLst>
          </p:cNvPr>
          <p:cNvSpPr txBox="1"/>
          <p:nvPr/>
        </p:nvSpPr>
        <p:spPr>
          <a:xfrm>
            <a:off x="4557553" y="2565542"/>
            <a:ext cx="13596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p2_WinsVolley()/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E97950-C42F-A66A-B94F-F6BC024F1A78}"/>
              </a:ext>
            </a:extLst>
          </p:cNvPr>
          <p:cNvSpPr txBox="1"/>
          <p:nvPr/>
        </p:nvSpPr>
        <p:spPr>
          <a:xfrm>
            <a:off x="6921538" y="2648213"/>
            <a:ext cx="161643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p3_WinsVolley()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[this.p3_Score==20]/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this.p3AddPoint()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F16B4E4-889A-AC14-A269-B8651A1FD235}"/>
              </a:ext>
            </a:extLst>
          </p:cNvPr>
          <p:cNvSpPr txBox="1"/>
          <p:nvPr/>
        </p:nvSpPr>
        <p:spPr>
          <a:xfrm>
            <a:off x="7516246" y="3354474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p3_IsWinner()/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 TRUE;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007F23-6BA1-047E-5B42-7F678075F651}"/>
              </a:ext>
            </a:extLst>
          </p:cNvPr>
          <p:cNvSpPr/>
          <p:nvPr/>
        </p:nvSpPr>
        <p:spPr>
          <a:xfrm>
            <a:off x="2306683" y="1973941"/>
            <a:ext cx="1680524" cy="113593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3FBF1-6273-E513-7165-A7CB740BF037}"/>
              </a:ext>
            </a:extLst>
          </p:cNvPr>
          <p:cNvSpPr txBox="1"/>
          <p:nvPr/>
        </p:nvSpPr>
        <p:spPr>
          <a:xfrm>
            <a:off x="2545190" y="2025844"/>
            <a:ext cx="126279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TwoPlayerGame</a:t>
            </a:r>
            <a:endParaRPr lang="en-US" sz="12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A7035-B2F4-9F8E-B18A-BEF1AD48195D}"/>
              </a:ext>
            </a:extLst>
          </p:cNvPr>
          <p:cNvCxnSpPr>
            <a:cxnSpLocks/>
          </p:cNvCxnSpPr>
          <p:nvPr/>
        </p:nvCxnSpPr>
        <p:spPr>
          <a:xfrm>
            <a:off x="2329532" y="2233372"/>
            <a:ext cx="165767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CD51AC5-200E-2DE0-0F89-2C21E581E62E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>
            <a:off x="4770660" y="431770"/>
            <a:ext cx="16022" cy="3204171"/>
          </a:xfrm>
          <a:prstGeom prst="bentConnector4">
            <a:avLst>
              <a:gd name="adj1" fmla="val -3377344"/>
              <a:gd name="adj2" fmla="val 9995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96856E-50C0-1559-EFF2-3264CB5D7E14}"/>
              </a:ext>
            </a:extLst>
          </p:cNvPr>
          <p:cNvSpPr txBox="1"/>
          <p:nvPr/>
        </p:nvSpPr>
        <p:spPr>
          <a:xfrm>
            <a:off x="2274671" y="1109042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p3_WinsVolley()/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84D3839-B112-DCCC-74FA-B0B262CF9620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3146945" y="3109879"/>
            <a:ext cx="2429823" cy="1084039"/>
          </a:xfrm>
          <a:prstGeom prst="bentConnector3">
            <a:avLst>
              <a:gd name="adj1" fmla="val 362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8F2A5D-2FE0-BD4D-B38D-8042D330ABE4}"/>
              </a:ext>
            </a:extLst>
          </p:cNvPr>
          <p:cNvSpPr txBox="1"/>
          <p:nvPr/>
        </p:nvSpPr>
        <p:spPr>
          <a:xfrm>
            <a:off x="3865549" y="3986680"/>
            <a:ext cx="9256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~()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1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72" grpId="0" animBg="1"/>
      <p:bldP spid="79" grpId="0"/>
      <p:bldP spid="88" grpId="0"/>
      <p:bldP spid="90" grpId="0"/>
      <p:bldP spid="92" grpId="0"/>
      <p:bldP spid="93" grpId="0"/>
      <p:bldP spid="94" grpId="0"/>
      <p:bldP spid="99" grpId="0"/>
      <p:bldP spid="3" grpId="0" animBg="1"/>
      <p:bldP spid="12" grpId="0"/>
      <p:bldP spid="2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39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4" y="72475"/>
            <a:ext cx="2641601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Test Ready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3F394-5EFF-AF7A-D16D-48D7824ED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85"/>
          <a:stretch/>
        </p:blipFill>
        <p:spPr>
          <a:xfrm>
            <a:off x="216000" y="381300"/>
            <a:ext cx="1591131" cy="4375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13373-171E-04EC-7991-4AEE1CD4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10" y="381300"/>
            <a:ext cx="7216958" cy="5234700"/>
          </a:xfrm>
          <a:prstGeom prst="rect">
            <a:avLst/>
          </a:prstGeom>
        </p:spPr>
      </p:pic>
      <p:sp>
        <p:nvSpPr>
          <p:cNvPr id="3" name="Explosion 1 2">
            <a:extLst>
              <a:ext uri="{FF2B5EF4-FFF2-40B4-BE49-F238E27FC236}">
                <a16:creationId xmlns:a16="http://schemas.microsoft.com/office/drawing/2014/main" id="{061D7995-5ED3-F7D8-BEE1-641DADA4A9BC}"/>
              </a:ext>
            </a:extLst>
          </p:cNvPr>
          <p:cNvSpPr/>
          <p:nvPr/>
        </p:nvSpPr>
        <p:spPr>
          <a:xfrm>
            <a:off x="7482695" y="216475"/>
            <a:ext cx="3511745" cy="1509041"/>
          </a:xfrm>
          <a:prstGeom prst="irregularSeal1">
            <a:avLst/>
          </a:prstGeom>
          <a:solidFill>
            <a:schemeClr val="accent2"/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transition tree for this SM on paper</a:t>
            </a:r>
          </a:p>
        </p:txBody>
      </p:sp>
    </p:spTree>
    <p:extLst>
      <p:ext uri="{BB962C8B-B14F-4D97-AF65-F5344CB8AC3E}">
        <p14:creationId xmlns:p14="http://schemas.microsoft.com/office/powerpoint/2010/main" val="2232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 dirty="0"/>
              <a:t>Software Testing – Introduction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279D0-EEBD-9DA6-A81C-CD920EDBF8ED}"/>
              </a:ext>
            </a:extLst>
          </p:cNvPr>
          <p:cNvSpPr txBox="1"/>
          <p:nvPr/>
        </p:nvSpPr>
        <p:spPr>
          <a:xfrm>
            <a:off x="539800" y="819440"/>
            <a:ext cx="7622328" cy="720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“Testing is the process of establishing confidence that a program or system does what it is supposed to” - Hetzel, 1973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E884EA-358E-588D-062D-E99D375952B3}"/>
              </a:ext>
            </a:extLst>
          </p:cNvPr>
          <p:cNvSpPr/>
          <p:nvPr/>
        </p:nvSpPr>
        <p:spPr>
          <a:xfrm>
            <a:off x="1292405" y="2466287"/>
            <a:ext cx="1521673" cy="112380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Software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C27D08-71D7-3086-73C9-F27A785A0CF4}"/>
              </a:ext>
            </a:extLst>
          </p:cNvPr>
          <p:cNvSpPr/>
          <p:nvPr/>
        </p:nvSpPr>
        <p:spPr>
          <a:xfrm>
            <a:off x="3953132" y="2342389"/>
            <a:ext cx="1792789" cy="158100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Design Approach</a:t>
            </a:r>
          </a:p>
        </p:txBody>
      </p:sp>
      <p:pic>
        <p:nvPicPr>
          <p:cNvPr id="8" name="Graphic 7" descr="Postit Notes outline">
            <a:extLst>
              <a:ext uri="{FF2B5EF4-FFF2-40B4-BE49-F238E27FC236}">
                <a16:creationId xmlns:a16="http://schemas.microsoft.com/office/drawing/2014/main" id="{DA3D81B1-078F-EF4A-8898-530E5768B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6041" y="3132892"/>
            <a:ext cx="914400" cy="9144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5FA33136-F5ED-16B2-4543-156E37299152}"/>
              </a:ext>
            </a:extLst>
          </p:cNvPr>
          <p:cNvSpPr/>
          <p:nvPr/>
        </p:nvSpPr>
        <p:spPr>
          <a:xfrm>
            <a:off x="3117714" y="2879280"/>
            <a:ext cx="474073" cy="335047"/>
          </a:xfrm>
          <a:prstGeom prst="rightArrow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BA9527-0C00-A2C6-E8DE-BE43DC01608E}"/>
              </a:ext>
            </a:extLst>
          </p:cNvPr>
          <p:cNvSpPr/>
          <p:nvPr/>
        </p:nvSpPr>
        <p:spPr>
          <a:xfrm>
            <a:off x="6798582" y="2466286"/>
            <a:ext cx="1521673" cy="112380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cases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15D1E99-1A56-16F9-B7EC-8C08D516E847}"/>
              </a:ext>
            </a:extLst>
          </p:cNvPr>
          <p:cNvSpPr/>
          <p:nvPr/>
        </p:nvSpPr>
        <p:spPr>
          <a:xfrm>
            <a:off x="6035445" y="2860664"/>
            <a:ext cx="474073" cy="335047"/>
          </a:xfrm>
          <a:prstGeom prst="rightArrow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Bug with solid fill">
            <a:extLst>
              <a:ext uri="{FF2B5EF4-FFF2-40B4-BE49-F238E27FC236}">
                <a16:creationId xmlns:a16="http://schemas.microsoft.com/office/drawing/2014/main" id="{62C7BEE2-92DD-7B0E-71DF-651794089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9249" y="3195711"/>
            <a:ext cx="562799" cy="562799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98742D9-9265-18AD-17EE-E511B0A3CB63}"/>
              </a:ext>
            </a:extLst>
          </p:cNvPr>
          <p:cNvCxnSpPr>
            <a:cxnSpLocks/>
            <a:stCxn id="10" idx="0"/>
            <a:endCxn id="5" idx="0"/>
          </p:cNvCxnSpPr>
          <p:nvPr/>
        </p:nvCxnSpPr>
        <p:spPr>
          <a:xfrm rot="16200000" flipH="1" flipV="1">
            <a:off x="4806330" y="-286803"/>
            <a:ext cx="1" cy="5506177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2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40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792255"/>
            <a:ext cx="610197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FAE84-64AC-DAB2-FA51-0442E5B7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695" y="33085"/>
            <a:ext cx="5424112" cy="5582915"/>
          </a:xfrm>
          <a:prstGeom prst="rect">
            <a:avLst/>
          </a:prstGeom>
        </p:spPr>
      </p:pic>
      <p:sp>
        <p:nvSpPr>
          <p:cNvPr id="5" name="Explosion 1 4">
            <a:extLst>
              <a:ext uri="{FF2B5EF4-FFF2-40B4-BE49-F238E27FC236}">
                <a16:creationId xmlns:a16="http://schemas.microsoft.com/office/drawing/2014/main" id="{F6205C12-A71B-CE21-D8AF-7938317A92D2}"/>
              </a:ext>
            </a:extLst>
          </p:cNvPr>
          <p:cNvSpPr/>
          <p:nvPr/>
        </p:nvSpPr>
        <p:spPr>
          <a:xfrm>
            <a:off x="7482695" y="216475"/>
            <a:ext cx="3511745" cy="1509041"/>
          </a:xfrm>
          <a:prstGeom prst="irregularSeal1">
            <a:avLst/>
          </a:prstGeom>
          <a:solidFill>
            <a:schemeClr val="accent2"/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Does it look the same?</a:t>
            </a:r>
          </a:p>
        </p:txBody>
      </p:sp>
    </p:spTree>
    <p:extLst>
      <p:ext uri="{BB962C8B-B14F-4D97-AF65-F5344CB8AC3E}">
        <p14:creationId xmlns:p14="http://schemas.microsoft.com/office/powerpoint/2010/main" val="227778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41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792255"/>
            <a:ext cx="7560841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SUT Instrumentation for Automated Test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BABD3-E982-6DB7-8E6C-92CDFE544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28" y="1481476"/>
            <a:ext cx="5386438" cy="363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EF451-DB4E-D53C-2124-96692827A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757" y="1240181"/>
            <a:ext cx="5601213" cy="38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8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83B2A7-A77B-6FCF-819B-BFCA16764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0" r="17139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B94BF-92BC-A078-8210-E13F20DC5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42</a:t>
            </a:fld>
            <a:endParaRPr lang="sv-S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DD677CB-8B45-5DA0-0246-FF4D09342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5" y="971550"/>
            <a:ext cx="3455988" cy="388937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Generate suites for All Transition (conformance), and Sneak Path test suites in Code Playground</a:t>
            </a:r>
          </a:p>
          <a:p>
            <a:r>
              <a:rPr lang="en-US" dirty="0"/>
              <a:t>Enhance, review and submit the generated JUnit4 test coverage.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379188-8BE5-216B-D16D-8698DC0F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3420926"/>
            <a:ext cx="3455988" cy="1440000"/>
          </a:xfrm>
        </p:spPr>
        <p:txBody>
          <a:bodyPr anchor="b">
            <a:normAutofit/>
          </a:bodyPr>
          <a:lstStyle/>
          <a:p>
            <a:r>
              <a:rPr lang="en-US" dirty="0"/>
              <a:t>Activity 2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C8EAAC92-6268-A959-8EB5-0EF873945E80}"/>
              </a:ext>
            </a:extLst>
          </p:cNvPr>
          <p:cNvSpPr/>
          <p:nvPr/>
        </p:nvSpPr>
        <p:spPr>
          <a:xfrm>
            <a:off x="5637065" y="3351884"/>
            <a:ext cx="3511745" cy="1509041"/>
          </a:xfrm>
          <a:prstGeom prst="irregularSeal1">
            <a:avLst/>
          </a:prstGeom>
          <a:solidFill>
            <a:schemeClr val="accent2"/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Tip: Be creative with </a:t>
            </a:r>
            <a:r>
              <a:rPr lang="en-US" sz="1400" dirty="0" err="1"/>
              <a:t>SneakPaths</a:t>
            </a:r>
            <a:r>
              <a:rPr lang="en-US" sz="1400" dirty="0"/>
              <a:t> tests!</a:t>
            </a:r>
          </a:p>
        </p:txBody>
      </p:sp>
    </p:spTree>
    <p:extLst>
      <p:ext uri="{BB962C8B-B14F-4D97-AF65-F5344CB8AC3E}">
        <p14:creationId xmlns:p14="http://schemas.microsoft.com/office/powerpoint/2010/main" val="2300444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EEABEE-74DE-1981-2FAB-06DCC63656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00465" y="2084708"/>
            <a:ext cx="2592388" cy="1081488"/>
          </a:xfrm>
        </p:spPr>
        <p:txBody>
          <a:bodyPr/>
          <a:lstStyle/>
          <a:p>
            <a:pPr algn="ctr"/>
            <a:r>
              <a:rPr lang="en-US" sz="2000" dirty="0"/>
              <a:t>Muhammad Abbas</a:t>
            </a:r>
          </a:p>
          <a:p>
            <a:pPr algn="ctr"/>
            <a:r>
              <a:rPr lang="en-US" sz="1400" dirty="0"/>
              <a:t>Senior </a:t>
            </a:r>
            <a:r>
              <a:rPr lang="en-US" sz="1400" dirty="0" err="1"/>
              <a:t>Forskare</a:t>
            </a:r>
            <a:endParaRPr lang="en-US" sz="1400" dirty="0"/>
          </a:p>
          <a:p>
            <a:pPr algn="ctr"/>
            <a:r>
              <a:rPr lang="en-US" sz="1400" dirty="0"/>
              <a:t>Smart Industrial Automation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muhammad.abbas@ri.se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FD261A3E-E475-A196-BF26-8819F2B5C089}"/>
              </a:ext>
            </a:extLst>
          </p:cNvPr>
          <p:cNvSpPr txBox="1">
            <a:spLocks/>
          </p:cNvSpPr>
          <p:nvPr/>
        </p:nvSpPr>
        <p:spPr>
          <a:xfrm>
            <a:off x="3625342" y="651510"/>
            <a:ext cx="2693162" cy="360000"/>
          </a:xfrm>
          <a:prstGeom prst="rect">
            <a:avLst/>
          </a:prstGeom>
        </p:spPr>
        <p:txBody>
          <a:bodyPr/>
          <a:lstStyle>
            <a:lvl1pPr algn="l" defTabSz="518419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35B196-8792-3631-9DE3-691A59730991}"/>
              </a:ext>
            </a:extLst>
          </p:cNvPr>
          <p:cNvSpPr txBox="1">
            <a:spLocks/>
          </p:cNvSpPr>
          <p:nvPr/>
        </p:nvSpPr>
        <p:spPr>
          <a:xfrm>
            <a:off x="6100466" y="2084708"/>
            <a:ext cx="2857555" cy="1081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518419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l" defTabSz="518419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l" defTabSz="518419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900" kern="1200" cap="none" spc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 algn="l" defTabSz="518419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Jean Malm</a:t>
            </a:r>
          </a:p>
          <a:p>
            <a:pPr algn="ctr"/>
            <a:r>
              <a:rPr lang="en-US" sz="1400" dirty="0" err="1"/>
              <a:t>Adjunkt</a:t>
            </a:r>
            <a:br>
              <a:rPr lang="en-US" sz="1400" dirty="0"/>
            </a:br>
            <a:r>
              <a:rPr lang="en-US" sz="1400" dirty="0"/>
              <a:t>CSE</a:t>
            </a:r>
            <a:br>
              <a:rPr lang="en-US" sz="1400" dirty="0"/>
            </a:br>
            <a:endParaRPr lang="en-US" sz="1400" dirty="0"/>
          </a:p>
          <a:p>
            <a:pPr algn="ctr"/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jean.malm@mdu.se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1787D-DCBB-BEFB-FB66-A1F971A5D8D6}"/>
              </a:ext>
            </a:extLst>
          </p:cNvPr>
          <p:cNvSpPr txBox="1"/>
          <p:nvPr/>
        </p:nvSpPr>
        <p:spPr>
          <a:xfrm>
            <a:off x="2219311" y="3549806"/>
            <a:ext cx="6918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/a66as/</a:t>
            </a:r>
            <a:r>
              <a:rPr lang="en-US" sz="1800" dirty="0" err="1"/>
              <a:t>StateBasedTestCaseGeneration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265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 dirty="0"/>
              <a:t>Nature of test design approaches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5</a:t>
            </a:fld>
            <a:endParaRPr lang="sv-SE" dirty="0"/>
          </a:p>
        </p:txBody>
      </p:sp>
      <p:pic>
        <p:nvPicPr>
          <p:cNvPr id="15" name="Graphic 14" descr="Filing Box Archive with solid fill">
            <a:extLst>
              <a:ext uri="{FF2B5EF4-FFF2-40B4-BE49-F238E27FC236}">
                <a16:creationId xmlns:a16="http://schemas.microsoft.com/office/drawing/2014/main" id="{B1E3C0AD-AEE3-8D95-CCE8-9739E9E12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1067" y="1980128"/>
            <a:ext cx="914400" cy="914400"/>
          </a:xfrm>
          <a:prstGeom prst="rect">
            <a:avLst/>
          </a:prstGeom>
        </p:spPr>
      </p:pic>
      <p:pic>
        <p:nvPicPr>
          <p:cNvPr id="18" name="Graphic 17" descr="Filing Box Archive outline">
            <a:extLst>
              <a:ext uri="{FF2B5EF4-FFF2-40B4-BE49-F238E27FC236}">
                <a16:creationId xmlns:a16="http://schemas.microsoft.com/office/drawing/2014/main" id="{7B48F374-3A8E-4F63-A1E0-FF303B471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2567" y="2031182"/>
            <a:ext cx="914400" cy="914400"/>
          </a:xfrm>
          <a:prstGeom prst="rect">
            <a:avLst/>
          </a:prstGeom>
        </p:spPr>
      </p:pic>
      <p:pic>
        <p:nvPicPr>
          <p:cNvPr id="21" name="Graphic 20" descr="Filing Box Archive with solid fill">
            <a:extLst>
              <a:ext uri="{FF2B5EF4-FFF2-40B4-BE49-F238E27FC236}">
                <a16:creationId xmlns:a16="http://schemas.microsoft.com/office/drawing/2014/main" id="{19E458AA-8B2A-B86B-6CD8-BD91A2726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4067" y="2097631"/>
            <a:ext cx="914400" cy="914400"/>
          </a:xfrm>
          <a:prstGeom prst="rect">
            <a:avLst/>
          </a:prstGeom>
        </p:spPr>
      </p:pic>
      <p:sp>
        <p:nvSpPr>
          <p:cNvPr id="22" name="Cloud Callout 21">
            <a:extLst>
              <a:ext uri="{FF2B5EF4-FFF2-40B4-BE49-F238E27FC236}">
                <a16:creationId xmlns:a16="http://schemas.microsoft.com/office/drawing/2014/main" id="{47DE643D-420F-2B5D-6A71-2B4627A899EC}"/>
              </a:ext>
            </a:extLst>
          </p:cNvPr>
          <p:cNvSpPr/>
          <p:nvPr/>
        </p:nvSpPr>
        <p:spPr>
          <a:xfrm>
            <a:off x="539800" y="3152502"/>
            <a:ext cx="2499491" cy="1907177"/>
          </a:xfrm>
          <a:prstGeom prst="cloudCallout">
            <a:avLst>
              <a:gd name="adj1" fmla="val -261"/>
              <a:gd name="adj2" fmla="val -70833"/>
            </a:avLst>
          </a:prstGeom>
          <a:solidFill>
            <a:schemeClr val="bg1">
              <a:lumMod val="65000"/>
            </a:scheme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 and Expected outcomes</a:t>
            </a:r>
          </a:p>
        </p:txBody>
      </p:sp>
      <p:sp>
        <p:nvSpPr>
          <p:cNvPr id="23" name="Cloud Callout 22">
            <a:extLst>
              <a:ext uri="{FF2B5EF4-FFF2-40B4-BE49-F238E27FC236}">
                <a16:creationId xmlns:a16="http://schemas.microsoft.com/office/drawing/2014/main" id="{9B330AE3-BAE0-E25C-AAA9-B38BA0E4CA79}"/>
              </a:ext>
            </a:extLst>
          </p:cNvPr>
          <p:cNvSpPr/>
          <p:nvPr/>
        </p:nvSpPr>
        <p:spPr>
          <a:xfrm>
            <a:off x="3645661" y="3152502"/>
            <a:ext cx="2499491" cy="1907177"/>
          </a:xfrm>
          <a:prstGeom prst="cloudCallout">
            <a:avLst>
              <a:gd name="adj1" fmla="val 2526"/>
              <a:gd name="adj2" fmla="val -67637"/>
            </a:avLst>
          </a:prstGeom>
          <a:solidFill>
            <a:schemeClr val="bg1">
              <a:lumMod val="65000"/>
            </a:scheme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working of the code</a:t>
            </a:r>
          </a:p>
        </p:txBody>
      </p:sp>
      <p:sp>
        <p:nvSpPr>
          <p:cNvPr id="24" name="Cloud Callout 23">
            <a:extLst>
              <a:ext uri="{FF2B5EF4-FFF2-40B4-BE49-F238E27FC236}">
                <a16:creationId xmlns:a16="http://schemas.microsoft.com/office/drawing/2014/main" id="{367BF933-2F8C-8BE8-D3A4-235EAFAF59A5}"/>
              </a:ext>
            </a:extLst>
          </p:cNvPr>
          <p:cNvSpPr/>
          <p:nvPr/>
        </p:nvSpPr>
        <p:spPr>
          <a:xfrm>
            <a:off x="6751523" y="3343450"/>
            <a:ext cx="2499491" cy="1907177"/>
          </a:xfrm>
          <a:prstGeom prst="cloudCallout">
            <a:avLst>
              <a:gd name="adj1" fmla="val 2526"/>
              <a:gd name="adj2" fmla="val -74486"/>
            </a:avLst>
          </a:prstGeom>
          <a:solidFill>
            <a:schemeClr val="bg1">
              <a:lumMod val="65000"/>
            </a:scheme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Black-box + limited internal knowledge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92DEF2-CF7A-BBB5-A980-FF2029374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496" y="718164"/>
            <a:ext cx="7772400" cy="4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2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 dirty="0"/>
              <a:t>Example test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6</a:t>
            </a:fld>
            <a:endParaRPr lang="sv-S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791E37-76EB-A5C2-B63A-2298F77D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894327"/>
              </p:ext>
            </p:extLst>
          </p:nvPr>
        </p:nvGraphicFramePr>
        <p:xfrm>
          <a:off x="281569" y="1514578"/>
          <a:ext cx="980482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421">
                  <a:extLst>
                    <a:ext uri="{9D8B030D-6E8A-4147-A177-3AD203B41FA5}">
                      <a16:colId xmlns:a16="http://schemas.microsoft.com/office/drawing/2014/main" val="3497855726"/>
                    </a:ext>
                  </a:extLst>
                </a:gridCol>
                <a:gridCol w="1148785">
                  <a:extLst>
                    <a:ext uri="{9D8B030D-6E8A-4147-A177-3AD203B41FA5}">
                      <a16:colId xmlns:a16="http://schemas.microsoft.com/office/drawing/2014/main" val="1861040233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1241154148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1886831450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1730790985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3661466383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659157727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2933486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Pre-conditions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Expected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Actual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7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Check 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 sum for 2 positive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Initiate calculator</a:t>
                      </a:r>
                    </a:p>
                    <a:p>
                      <a:r>
                        <a:rPr lang="en-US" sz="1400" dirty="0"/>
                        <a:t>– pass two numbers to sum()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 and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958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8D6FB3-AF6E-13A7-0FF2-7AF2BD8476AE}"/>
              </a:ext>
            </a:extLst>
          </p:cNvPr>
          <p:cNvSpPr txBox="1"/>
          <p:nvPr/>
        </p:nvSpPr>
        <p:spPr>
          <a:xfrm>
            <a:off x="450669" y="3373107"/>
            <a:ext cx="5749834" cy="134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Calculator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float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sum(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69B121-DE94-6FF9-7E24-9BF4D966290D}"/>
              </a:ext>
            </a:extLst>
          </p:cNvPr>
          <p:cNvSpPr/>
          <p:nvPr/>
        </p:nvSpPr>
        <p:spPr>
          <a:xfrm>
            <a:off x="357051" y="705395"/>
            <a:ext cx="3466012" cy="705394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Arrange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5BD2AE-DD82-88CF-589F-02B18957E493}"/>
              </a:ext>
            </a:extLst>
          </p:cNvPr>
          <p:cNvSpPr/>
          <p:nvPr/>
        </p:nvSpPr>
        <p:spPr>
          <a:xfrm>
            <a:off x="3949337" y="697682"/>
            <a:ext cx="2416629" cy="705394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2C9D9A-F2D8-32D8-FF18-635F0F32808D}"/>
              </a:ext>
            </a:extLst>
          </p:cNvPr>
          <p:cNvSpPr/>
          <p:nvPr/>
        </p:nvSpPr>
        <p:spPr>
          <a:xfrm>
            <a:off x="6426926" y="696686"/>
            <a:ext cx="2416629" cy="705394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303232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 dirty="0"/>
              <a:t>Example test in code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2C9D9A-F2D8-32D8-FF18-635F0F32808D}"/>
              </a:ext>
            </a:extLst>
          </p:cNvPr>
          <p:cNvSpPr/>
          <p:nvPr/>
        </p:nvSpPr>
        <p:spPr>
          <a:xfrm>
            <a:off x="3779520" y="3403479"/>
            <a:ext cx="2416629" cy="27867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10531-869E-5F81-41C3-FAAA9338EC61}"/>
              </a:ext>
            </a:extLst>
          </p:cNvPr>
          <p:cNvSpPr txBox="1"/>
          <p:nvPr/>
        </p:nvSpPr>
        <p:spPr>
          <a:xfrm>
            <a:off x="468086" y="1288869"/>
            <a:ext cx="40864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200" dirty="0"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SUT.Calculator</a:t>
            </a:r>
            <a:r>
              <a:rPr lang="en-GB" sz="1200" dirty="0"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200" dirty="0"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UnitTests</a:t>
            </a:r>
            <a:r>
              <a:rPr lang="en-GB" sz="1200" dirty="0">
                <a:effectLst/>
                <a:latin typeface="Menlo" panose="020B0609030804020204" pitchFamily="49" charset="0"/>
              </a:rPr>
              <a:t> {</a:t>
            </a:r>
            <a:br>
              <a:rPr lang="en-GB" sz="1200" dirty="0">
                <a:effectLst/>
                <a:latin typeface="Menlo" panose="020B0609030804020204" pitchFamily="49" charset="0"/>
              </a:rPr>
            </a:br>
            <a:endParaRPr lang="en-GB" sz="120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GB" sz="1200" dirty="0">
                <a:effectLst/>
                <a:latin typeface="Menlo" panose="020B0609030804020204" pitchFamily="49" charset="0"/>
              </a:rPr>
              <a:t>Calculator </a:t>
            </a:r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</a:t>
            </a:r>
            <a:r>
              <a:rPr lang="en-GB" sz="1200" dirty="0"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GB" sz="12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US" sz="1200" dirty="0">
                <a:solidFill>
                  <a:srgbClr val="92D050"/>
                </a:solidFill>
              </a:rPr>
              <a:t>Check sum for 2 positive numbers</a:t>
            </a:r>
            <a:endParaRPr lang="en-GB" sz="1200" dirty="0">
              <a:solidFill>
                <a:srgbClr val="92D05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	public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 err="1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boolean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checkSum</a:t>
            </a:r>
            <a:r>
              <a:rPr lang="en-GB" sz="1200" dirty="0">
                <a:effectLst/>
                <a:latin typeface="Menlo" panose="020B0609030804020204" pitchFamily="49" charset="0"/>
              </a:rPr>
              <a:t>() {</a:t>
            </a:r>
          </a:p>
          <a:p>
            <a:pPr lvl="2"/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</a:t>
            </a:r>
            <a:r>
              <a:rPr lang="en-GB" sz="1200" dirty="0">
                <a:effectLst/>
                <a:latin typeface="Menlo" panose="020B0609030804020204" pitchFamily="49" charset="0"/>
              </a:rPr>
              <a:t>= </a:t>
            </a:r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200" dirty="0">
                <a:effectLst/>
                <a:latin typeface="Menlo" panose="020B0609030804020204" pitchFamily="49" charset="0"/>
              </a:rPr>
              <a:t> Calculator();</a:t>
            </a:r>
          </a:p>
          <a:p>
            <a:pPr lvl="2"/>
            <a:r>
              <a:rPr lang="en-GB" sz="120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200" dirty="0">
                <a:effectLst/>
                <a:latin typeface="Menlo" panose="020B0609030804020204" pitchFamily="49" charset="0"/>
              </a:rPr>
              <a:t> r=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sut.sum</a:t>
            </a:r>
            <a:r>
              <a:rPr lang="en-GB" sz="1200" dirty="0">
                <a:effectLst/>
                <a:latin typeface="Menlo" panose="020B0609030804020204" pitchFamily="49" charset="0"/>
              </a:rPr>
              <a:t>(2,2);</a:t>
            </a:r>
          </a:p>
          <a:p>
            <a:pPr lvl="2"/>
            <a:r>
              <a:rPr lang="en-GB" sz="1200" dirty="0">
                <a:solidFill>
                  <a:srgbClr val="00B0F0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effectLst/>
                <a:latin typeface="Menlo" panose="020B0609030804020204" pitchFamily="49" charset="0"/>
              </a:rPr>
              <a:t>(r==4)</a:t>
            </a:r>
          </a:p>
          <a:p>
            <a:pPr lvl="2"/>
            <a:r>
              <a:rPr lang="en-GB" sz="1200" dirty="0">
                <a:latin typeface="Menlo" panose="020B0609030804020204" pitchFamily="49" charset="0"/>
              </a:rPr>
              <a:t>	</a:t>
            </a:r>
            <a:r>
              <a:rPr lang="en-GB" sz="1200" b="1" dirty="0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GB" sz="1200" dirty="0">
                <a:latin typeface="Menlo" panose="020B0609030804020204" pitchFamily="49" charset="0"/>
              </a:rPr>
              <a:t> true;</a:t>
            </a:r>
          </a:p>
          <a:p>
            <a:pPr lvl="2"/>
            <a:r>
              <a:rPr lang="en-GB" sz="1200" b="1" dirty="0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>
                <a:latin typeface="Menlo" panose="020B0609030804020204" pitchFamily="49" charset="0"/>
              </a:rPr>
              <a:t>false;</a:t>
            </a:r>
            <a:endParaRPr lang="en-GB" sz="1200" dirty="0">
              <a:effectLst/>
              <a:latin typeface="Menlo" panose="020B0609030804020204" pitchFamily="49" charset="0"/>
            </a:endParaRPr>
          </a:p>
          <a:p>
            <a:r>
              <a:rPr lang="en-GB" sz="1200" dirty="0"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GB" sz="1200" dirty="0"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53DEDF-A1AE-E6D1-04E7-24CBB99424F4}"/>
              </a:ext>
            </a:extLst>
          </p:cNvPr>
          <p:cNvSpPr/>
          <p:nvPr/>
        </p:nvSpPr>
        <p:spPr>
          <a:xfrm>
            <a:off x="468086" y="1457540"/>
            <a:ext cx="3311434" cy="152565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A1AFFB-57EC-136E-DC16-A4146D80B054}"/>
              </a:ext>
            </a:extLst>
          </p:cNvPr>
          <p:cNvSpPr/>
          <p:nvPr/>
        </p:nvSpPr>
        <p:spPr>
          <a:xfrm>
            <a:off x="461211" y="2978839"/>
            <a:ext cx="3273232" cy="21124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ABFA992-5BE6-D6B6-CB95-23580FA9EEEA}"/>
              </a:ext>
            </a:extLst>
          </p:cNvPr>
          <p:cNvSpPr/>
          <p:nvPr/>
        </p:nvSpPr>
        <p:spPr>
          <a:xfrm>
            <a:off x="465518" y="3184521"/>
            <a:ext cx="3273232" cy="71795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447E4-E9C9-3765-F965-25B0D0E49459}"/>
              </a:ext>
            </a:extLst>
          </p:cNvPr>
          <p:cNvSpPr/>
          <p:nvPr/>
        </p:nvSpPr>
        <p:spPr>
          <a:xfrm>
            <a:off x="3796938" y="2944774"/>
            <a:ext cx="2416629" cy="27867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4CA79F-2C4E-9ACA-E9CB-674B911808FC}"/>
              </a:ext>
            </a:extLst>
          </p:cNvPr>
          <p:cNvSpPr/>
          <p:nvPr/>
        </p:nvSpPr>
        <p:spPr>
          <a:xfrm>
            <a:off x="3796938" y="2346174"/>
            <a:ext cx="2416629" cy="27867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Arrange</a:t>
            </a:r>
          </a:p>
        </p:txBody>
      </p:sp>
    </p:spTree>
    <p:extLst>
      <p:ext uri="{BB962C8B-B14F-4D97-AF65-F5344CB8AC3E}">
        <p14:creationId xmlns:p14="http://schemas.microsoft.com/office/powerpoint/2010/main" val="29298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CD02-629B-C542-8B19-AE539D97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0367963" cy="5831979"/>
          </a:xfrm>
          <a:prstGeom prst="rect">
            <a:avLst/>
          </a:prstGeom>
        </p:spPr>
      </p:pic>
      <p:pic>
        <p:nvPicPr>
          <p:cNvPr id="6" name="Squares_R-mid">
            <a:extLst>
              <a:ext uri="{FF2B5EF4-FFF2-40B4-BE49-F238E27FC236}">
                <a16:creationId xmlns:a16="http://schemas.microsoft.com/office/drawing/2014/main" id="{2DD0BA26-CA61-F341-8CBA-7F44A4EF3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94" r="49992" b="1"/>
          <a:stretch/>
        </p:blipFill>
        <p:spPr>
          <a:xfrm>
            <a:off x="-1" y="2571750"/>
            <a:ext cx="5184775" cy="3260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74083-E09B-BB40-8890-897CA2368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JUnit basics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88BEE-9EC0-0940-8D84-E41BD01C7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7B3D5B-B105-FCC9-27BB-CEBD819EE7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9528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13106" y="1620043"/>
            <a:ext cx="7561263" cy="3534964"/>
          </a:xfrm>
        </p:spPr>
        <p:txBody>
          <a:bodyPr/>
          <a:lstStyle/>
          <a:p>
            <a:pPr algn="just" rtl="0" fontAlgn="base"/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First </a:t>
            </a:r>
            <a:r>
              <a:rPr lang="en-GB" sz="1800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xUnit</a:t>
            </a:r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 framework developed: </a:t>
            </a:r>
            <a:r>
              <a:rPr lang="en-GB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for Smalltalk in in 90s by Kent Beck</a:t>
            </a: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Why?: </a:t>
            </a:r>
            <a:r>
              <a:rPr lang="en-GB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To make it easy to arrange, act and assert. With additional perks on results visualization and repeatable cross-platform tests.</a:t>
            </a:r>
          </a:p>
          <a:p>
            <a:pPr algn="just" rtl="0" fontAlgn="base"/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Junit:</a:t>
            </a:r>
          </a:p>
          <a:p>
            <a:pPr lvl="1" algn="just" fontAlgn="base"/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Annotations and assertion for better test management: 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@Test, @Test(timeout=1000), @Before,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assertTrue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()…</a:t>
            </a:r>
          </a:p>
          <a:p>
            <a:pPr lvl="1" algn="just" fontAlgn="base"/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Test Runner, and Test Suite 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to manage test dependency and group tests</a:t>
            </a:r>
          </a:p>
          <a:p>
            <a:pPr lvl="1" algn="just" fontAlgn="base"/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Better visualization 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(coverage and Junit test Results) </a:t>
            </a:r>
          </a:p>
          <a:p>
            <a:pPr lvl="1" algn="just" fontAlgn="base"/>
            <a:endParaRPr lang="en-GB" sz="18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Background on </a:t>
            </a:r>
            <a:r>
              <a:rPr lang="en-US" sz="3200" dirty="0" err="1"/>
              <a:t>xUnit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5142351"/>
      </p:ext>
    </p:extLst>
  </p:cSld>
  <p:clrMapOvr>
    <a:masterClrMapping/>
  </p:clrMapOvr>
</p:sld>
</file>

<file path=ppt/theme/theme1.xml><?xml version="1.0" encoding="utf-8"?>
<a:theme xmlns:a="http://schemas.openxmlformats.org/drawingml/2006/main" name="RISE">
  <a:themeElements>
    <a:clrScheme name="RISE">
      <a:dk1>
        <a:srgbClr val="000000"/>
      </a:dk1>
      <a:lt1>
        <a:sysClr val="window" lastClr="FFFFFF"/>
      </a:lt1>
      <a:dk2>
        <a:srgbClr val="222222"/>
      </a:dk2>
      <a:lt2>
        <a:srgbClr val="F0F0F0"/>
      </a:lt2>
      <a:accent1>
        <a:srgbClr val="009BA5"/>
      </a:accent1>
      <a:accent2>
        <a:srgbClr val="E83C63"/>
      </a:accent2>
      <a:accent3>
        <a:srgbClr val="FFE500"/>
      </a:accent3>
      <a:accent4>
        <a:srgbClr val="EBF5F0"/>
      </a:accent4>
      <a:accent5>
        <a:srgbClr val="FDE8DF"/>
      </a:accent5>
      <a:accent6>
        <a:srgbClr val="FFF7DD"/>
      </a:accent6>
      <a:hlink>
        <a:srgbClr val="000000"/>
      </a:hlink>
      <a:folHlink>
        <a:srgbClr val="000000"/>
      </a:folHlink>
    </a:clrScheme>
    <a:fontScheme name="RISE">
      <a:majorFont>
        <a:latin typeface="Code Pro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25400">
          <a:noFill/>
          <a:miter lim="800000"/>
          <a:tailEnd type="triangle" w="lg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 w="lg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/>
        </a:defPPr>
      </a:lstStyle>
    </a:txDef>
  </a:objectDefaults>
  <a:extraClrSchemeLst/>
  <a:custClrLst>
    <a:custClr name="RISE">
      <a:srgbClr val="8CC8C7"/>
    </a:custClr>
    <a:custClr name="RISE">
      <a:srgbClr val="F4A8AA"/>
    </a:custClr>
    <a:custClr name="RISE">
      <a:srgbClr val="FFEE8D"/>
    </a:custClr>
    <a:custClr name="RISE">
      <a:srgbClr val="0E4D64"/>
    </a:custClr>
    <a:custClr name="RISE">
      <a:srgbClr val="472D55"/>
    </a:custClr>
  </a:custClrLst>
  <a:extLst>
    <a:ext uri="{05A4C25C-085E-4340-85A3-A5531E510DB2}">
      <thm15:themeFamily xmlns:thm15="http://schemas.microsoft.com/office/thememl/2012/main" name="Presentation8" id="{2D1CD6DD-FE81-DB44-B313-212C91F3D439}" vid="{E204834E-57A7-B14C-8E4C-6381F827FF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462655C7F2D1B49940CA853F9B49F5A" ma:contentTypeVersion="2" ma:contentTypeDescription="Skapa ett nytt dokument." ma:contentTypeScope="" ma:versionID="d6262b070dd9bad934b89e0af3db2b1d">
  <xsd:schema xmlns:xsd="http://www.w3.org/2001/XMLSchema" xmlns:xs="http://www.w3.org/2001/XMLSchema" xmlns:p="http://schemas.microsoft.com/office/2006/metadata/properties" xmlns:ns2="009d1e74-b821-4269-9296-9648dfefc3c1" targetNamespace="http://schemas.microsoft.com/office/2006/metadata/properties" ma:root="true" ma:fieldsID="7379b255d743ba90767f48b7632e0190" ns2:_="">
    <xsd:import namespace="009d1e74-b821-4269-9296-9648dfefc3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9d1e74-b821-4269-9296-9648dfefc3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2C0C469E-E903-4B12-94C6-34992487F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9d1e74-b821-4269-9296-9648dfefc3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RISE</Template>
  <TotalTime>8587</TotalTime>
  <Words>2767</Words>
  <Application>Microsoft Macintosh PowerPoint</Application>
  <PresentationFormat>Custom</PresentationFormat>
  <Paragraphs>593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Menlo</vt:lpstr>
      <vt:lpstr>Lato</vt:lpstr>
      <vt:lpstr>Merriweather</vt:lpstr>
      <vt:lpstr>Consolas</vt:lpstr>
      <vt:lpstr>Arial</vt:lpstr>
      <vt:lpstr>Helvetica</vt:lpstr>
      <vt:lpstr>Times New Roman</vt:lpstr>
      <vt:lpstr>Source Sans Pro</vt:lpstr>
      <vt:lpstr>Code Pro Bold</vt:lpstr>
      <vt:lpstr>Segoe UI</vt:lpstr>
      <vt:lpstr>Google Sans</vt:lpstr>
      <vt:lpstr>Roboto Mono</vt:lpstr>
      <vt:lpstr>RISE</vt:lpstr>
      <vt:lpstr>PowerPoint Presentation</vt:lpstr>
      <vt:lpstr>Building blocks the capsule</vt:lpstr>
      <vt:lpstr>Software Testing – Introduction (Motivation)</vt:lpstr>
      <vt:lpstr>Software Testing – Introduction</vt:lpstr>
      <vt:lpstr>Nature of test design approaches</vt:lpstr>
      <vt:lpstr>Example test</vt:lpstr>
      <vt:lpstr>Example test in code</vt:lpstr>
      <vt:lpstr>PowerPoint Presentation</vt:lpstr>
      <vt:lpstr>Background on xUnit</vt:lpstr>
      <vt:lpstr>PowerPoint Presentation</vt:lpstr>
      <vt:lpstr>Junit Assertions</vt:lpstr>
      <vt:lpstr>Example @Test and Assert</vt:lpstr>
      <vt:lpstr>Example Test suite</vt:lpstr>
      <vt:lpstr>Testing Exceptions</vt:lpstr>
      <vt:lpstr>PowerPoint Presentation</vt:lpstr>
      <vt:lpstr>SUT: 3 Player Volley Game Back-end</vt:lpstr>
      <vt:lpstr>Example test</vt:lpstr>
      <vt:lpstr>Activity 1</vt:lpstr>
      <vt:lpstr>State-based testing (Motivation)</vt:lpstr>
      <vt:lpstr>PowerPoint Presentation</vt:lpstr>
      <vt:lpstr>Motivation</vt:lpstr>
      <vt:lpstr>What is a state machine…</vt:lpstr>
      <vt:lpstr>Building blocks of a state machine</vt:lpstr>
      <vt:lpstr>State machines</vt:lpstr>
      <vt:lpstr>State machine – a behavioral model</vt:lpstr>
      <vt:lpstr>State Transition Diagram</vt:lpstr>
      <vt:lpstr>State Transition Diagram with guards</vt:lpstr>
      <vt:lpstr>Coverage</vt:lpstr>
      <vt:lpstr>Coverage: N+ Strategy</vt:lpstr>
      <vt:lpstr>N+ Strategy </vt:lpstr>
      <vt:lpstr>N+ Conformance Tests </vt:lpstr>
      <vt:lpstr>N+ Conformance Test (in JUnit)</vt:lpstr>
      <vt:lpstr>Sneak paths</vt:lpstr>
      <vt:lpstr>N+ Sneak Paths Tests </vt:lpstr>
      <vt:lpstr>N+ Sneak Paths Tests (Another example) </vt:lpstr>
      <vt:lpstr>PowerPoint Presentation</vt:lpstr>
      <vt:lpstr>Modelling SUT</vt:lpstr>
      <vt:lpstr>Modelling SUT</vt:lpstr>
      <vt:lpstr>Test Ready Model</vt:lpstr>
      <vt:lpstr>Tree</vt:lpstr>
      <vt:lpstr>SUT Instrumentation for Automated Test Generation</vt:lpstr>
      <vt:lpstr>Activity 2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Muhammad Abbas</dc:creator>
  <cp:keywords/>
  <dc:description/>
  <cp:lastModifiedBy>Muhammad Abbas</cp:lastModifiedBy>
  <cp:revision>74</cp:revision>
  <cp:lastPrinted>2021-06-29T14:47:06Z</cp:lastPrinted>
  <dcterms:created xsi:type="dcterms:W3CDTF">2023-10-16T09:07:03Z</dcterms:created>
  <dcterms:modified xsi:type="dcterms:W3CDTF">2024-12-09T13:10:48Z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0x0101002462655C7F2D1B49940CA853F9B49F5A</vt:lpwstr>
  </property>
</Properties>
</file>